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60" r:id="rId3"/>
    <p:sldId id="261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89" autoAdjust="0"/>
    <p:restoredTop sz="94603" autoAdjust="0"/>
  </p:normalViewPr>
  <p:slideViewPr>
    <p:cSldViewPr>
      <p:cViewPr varScale="1">
        <p:scale>
          <a:sx n="105" d="100"/>
          <a:sy n="105" d="100"/>
        </p:scale>
        <p:origin x="43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261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4A8EA-BF05-4166-92C3-901AAE07D44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521C6-EA5E-4DE5-BFAA-41509220F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38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5D568-0B38-4F80-A02F-F28B68FD452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D0DC8-C497-4791-BAF5-D3410A8E4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89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C33B4-3D43-156C-9CCE-B0EF2BE4A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00"/>
            <a:ext cx="9144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08D83A-C747-DADB-B575-BAE69FD3B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18288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6092D4D-41A9-3EC2-2F61-4B866F176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43800" y="6248400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77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0728-74E2-24D9-EC6E-AD9EC8CE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76B8A-647D-47F0-0071-CE281FF5F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AF4F1A-9D4B-F9EE-24EF-701B623C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43800" y="6248400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75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34235-F9C4-76CD-C9B9-9618AA74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510FC-CDF8-7A1D-EC8C-3AC4A9DC2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AF4F1A-9D4B-F9EE-24EF-701B623C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9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42915-35CF-0605-95B9-C22D46465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B7440-6874-9BDF-FE6C-49E8C780A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66999"/>
            <a:ext cx="5181600" cy="3509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96F38-A58B-6FA3-545A-FBDBF5E48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66999"/>
            <a:ext cx="5181600" cy="35099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EFA39F2-1353-EFC3-0FE6-4431BB3FF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107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17D8-74B7-1105-AAE8-A420F693A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24000"/>
            <a:ext cx="10515600" cy="8239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F0C04-B363-50C3-54FA-1C0424E15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4384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3033F7-F524-F9A1-5D22-B491A5794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373437"/>
            <a:ext cx="5157787" cy="26939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E5D672-85FB-DF8C-AE51-46B404BEF1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4384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517CE4-305A-65CA-FE02-7576FCCF00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373437"/>
            <a:ext cx="5183188" cy="26939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8C0DAB8-B5C9-FB95-EE44-BC0848537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2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758B2-FFBD-15AA-65D5-60CE4CFEC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6C16B7-A82B-48CF-27F9-4B0EEC21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0F1B8-1895-349E-493B-6C3184A1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312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AE125-D902-D888-8BEE-114FCD09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24000"/>
            <a:ext cx="3932237" cy="838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FB4EA-270B-349A-CB60-A69F99825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24000"/>
            <a:ext cx="6172200" cy="43370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E1456-768C-CED0-7777-EE8B82768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8400"/>
            <a:ext cx="3932237" cy="3430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E7432E-3E01-6ECC-B746-FCF9EBEF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25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01660-15C5-0B4E-C59B-5CA1CD2D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7800"/>
            <a:ext cx="3932237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2C958B-87B0-389D-88F3-FEB489B24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47800"/>
            <a:ext cx="6172200" cy="4413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BE42A-7289-8AE7-4D49-14184A3A0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8400"/>
            <a:ext cx="3932237" cy="3430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A494BDD-5B48-A08E-A9C9-53FD3BFF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90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91F89-C7DB-5EBC-D791-3E0C9041B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7E6B7F-C9A7-10BE-51F5-DD3949558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8189FD1-922A-7019-069F-1BDAF7542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93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D0D7B7-9D76-8382-6EC7-9D0C28384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628900" cy="4652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C117A-3E08-5500-1AAC-590B58C6B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524000"/>
            <a:ext cx="7734300" cy="4652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217407-1B25-E628-F9C9-71954E3B3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422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84187"/>
            <a:ext cx="10363200" cy="29448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0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1"/>
            <a:ext cx="10972800" cy="4114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DD12EE0-EC93-2A6A-2179-D530BFD44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6762ADE-9CD9-2790-3A47-DAD9840C1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62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971801"/>
            <a:ext cx="10363200" cy="279717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685801"/>
            <a:ext cx="10363200" cy="213359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1554A94-94C4-2797-3330-24F4969BE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C5C6898-435C-7D2B-530F-23AFB7C16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26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521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49943"/>
            <a:ext cx="5384800" cy="364981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49943"/>
            <a:ext cx="5384800" cy="364981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F738576-5C3A-3BF0-2D54-5EABC8745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96CC3-6E4E-196A-4F26-72D9FF02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92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85963"/>
            <a:ext cx="5386917" cy="5816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708853"/>
            <a:ext cx="5386917" cy="299090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985963"/>
            <a:ext cx="5389033" cy="5816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708853"/>
            <a:ext cx="5389033" cy="299090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FF46468-9093-8E65-6095-E3A4449C2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D5D23CD-6E96-7D89-7B00-301D17159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521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7F06AAD-02E1-EB8F-9588-CF66A2DA8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137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5260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FDCBF2C-66E8-2438-5A06-13965CD02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A245D10-2C1D-46F5-F1CF-CC9B214AE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62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C5A15-933D-6DC4-50B7-B63DF656D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3BA8CE0-8E34-7B0F-4FEB-0082C7374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93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6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4637"/>
            <a:ext cx="6815667" cy="542512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17637"/>
            <a:ext cx="4011084" cy="42821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9AA7FFB-FC83-0A7C-EB40-262C2EFD5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C0FB8-891D-7572-6428-BBE12B4B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157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038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990600"/>
            <a:ext cx="7315200" cy="297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4605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11B89EC-9B5F-6542-B8AE-16FCE0AFA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5B4ED-9A1A-4096-485E-ECD599D2F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442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2648" y="2111421"/>
            <a:ext cx="10972800" cy="3588339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06C97C3-F997-3EDA-BEE7-07EDA543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CFF0C04-E5A2-6134-030D-26147A53C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521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A793634-3313-48C3-4DB2-ACC944B97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23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457200"/>
            <a:ext cx="2743200" cy="5287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8026400" cy="5287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B0FAAB-8527-4B7F-888E-2C662A67B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636EA4D-86DE-4B84-7A98-1844E8E11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248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35E9C8-A4FB-424B-6CF9-806B9D320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B7A64DE-6232-85BD-9300-A53178CF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92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8F3B38-8434-62B3-806A-CECFA69DA5B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D8FD6D-C927-8BCC-EBA2-23B305AD3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0"/>
            <a:ext cx="105156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D498C-3795-6A09-B24C-8B734DDCA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90799"/>
            <a:ext cx="10515600" cy="358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50232AE-8906-D842-E6D1-7861C110BF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43800" y="6248400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1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738E4-BEA5-005A-7EEB-B4461BDB496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3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B37CB-999D-C8FD-3826-F005B7BEC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74C6B9C-9EF5-40C6-2237-25D1CE632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09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9560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1_Custom Design</vt:lpstr>
      <vt:lpstr>Custom Design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Trobaugh</dc:creator>
  <cp:lastModifiedBy>Krista McGhee</cp:lastModifiedBy>
  <cp:revision>86</cp:revision>
  <cp:lastPrinted>2017-09-19T19:12:04Z</cp:lastPrinted>
  <dcterms:created xsi:type="dcterms:W3CDTF">2012-03-15T13:44:33Z</dcterms:created>
  <dcterms:modified xsi:type="dcterms:W3CDTF">2026-10-20T16:46:07Z</dcterms:modified>
</cp:coreProperties>
</file>