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60" r:id="rId2"/>
  </p:sldMasterIdLst>
  <p:notesMasterIdLst>
    <p:notesMasterId r:id="rId5"/>
  </p:notesMasterIdLst>
  <p:handoutMasterIdLst>
    <p:handoutMasterId r:id="rId6"/>
  </p:handoutMasterIdLst>
  <p:sldIdLst>
    <p:sldId id="260" r:id="rId3"/>
    <p:sldId id="261" r:id="rId4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4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89" autoAdjust="0"/>
    <p:restoredTop sz="94603" autoAdjust="0"/>
  </p:normalViewPr>
  <p:slideViewPr>
    <p:cSldViewPr>
      <p:cViewPr varScale="1">
        <p:scale>
          <a:sx n="105" d="100"/>
          <a:sy n="105" d="100"/>
        </p:scale>
        <p:origin x="438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9" d="100"/>
          <a:sy n="99" d="100"/>
        </p:scale>
        <p:origin x="-2616" y="-102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E4A8EA-BF05-4166-92C3-901AAE07D442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A521C6-EA5E-4DE5-BFAA-41509220F9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3383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45D568-0B38-4F80-A02F-F28B68FD452E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AD0DC8-C497-4791-BAF5-D3410A8E4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8896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C33B4-3D43-156C-9CCE-B0EF2BE4AD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24000"/>
            <a:ext cx="9144000" cy="22860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08D83A-C747-DADB-B575-BAE69FD3B3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14800"/>
            <a:ext cx="9144000" cy="182880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6092D4D-41A9-3EC2-2F61-4B866F176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43800" y="6248400"/>
            <a:ext cx="3860800" cy="331932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3770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80728-74E2-24D9-EC6E-AD9EC8CE3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C76B8A-647D-47F0-0071-CE281FF5F2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48AF4F1A-9D4B-F9EE-24EF-701B623CA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43800" y="6248400"/>
            <a:ext cx="3860800" cy="331932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9175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B34235-F9C4-76CD-C9B9-9618AA74E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6510FC-CDF8-7A1D-EC8C-3AC4A9DC2B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48AF4F1A-9D4B-F9EE-24EF-701B623CA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20432" y="6186106"/>
            <a:ext cx="3860800" cy="331932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991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542915-35CF-0605-95B9-C22D46465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5B7440-6874-9BDF-FE6C-49E8C780AF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666999"/>
            <a:ext cx="5181600" cy="35099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B96F38-A58B-6FA3-545A-FBDBF5E482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666999"/>
            <a:ext cx="5181600" cy="350996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EFA39F2-1353-EFC3-0FE6-4431BB3FF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20432" y="6186106"/>
            <a:ext cx="3860800" cy="331932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8107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D17D8-74B7-1105-AAE8-A420F693A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524000"/>
            <a:ext cx="10515600" cy="82391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1F0C04-B363-50C3-54FA-1C0424E15B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438400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3033F7-F524-F9A1-5D22-B491A57948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373437"/>
            <a:ext cx="5157787" cy="26939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E5D672-85FB-DF8C-AE51-46B404BEF1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438400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517CE4-305A-65CA-FE02-7576FCCF00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373437"/>
            <a:ext cx="5183188" cy="26939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A8C0DAB8-B5C9-FB95-EE44-BC0848537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20432" y="6186106"/>
            <a:ext cx="3860800" cy="331932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128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758B2-FFBD-15AA-65D5-60CE4CFEC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F6C16B7-A82B-48CF-27F9-4B0EEC213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20432" y="6186106"/>
            <a:ext cx="3860800" cy="331932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440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50F1B8-1895-349E-493B-6C3184A13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20432" y="6186106"/>
            <a:ext cx="3860800" cy="331932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93128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AE125-D902-D888-8BEE-114FCD090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524000"/>
            <a:ext cx="3932237" cy="838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5FB4EA-270B-349A-CB60-A69F99825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524000"/>
            <a:ext cx="6172200" cy="43370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1E1456-768C-CED0-7777-EE8B827688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438400"/>
            <a:ext cx="3932237" cy="3430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AE7432E-3E01-6ECC-B746-FCF9EBEF6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20432" y="6186106"/>
            <a:ext cx="3860800" cy="331932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5253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801660-15C5-0B4E-C59B-5CA1CD2D6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447800"/>
            <a:ext cx="3932237" cy="914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12C958B-87B0-389D-88F3-FEB489B24E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447800"/>
            <a:ext cx="6172200" cy="4413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6BE42A-7289-8AE7-4D49-14184A3A01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438400"/>
            <a:ext cx="3932237" cy="3430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CA494BDD-5B48-A08E-A9C9-53FD3BFF2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20432" y="6186106"/>
            <a:ext cx="3860800" cy="331932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909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91F89-C7DB-5EBC-D791-3E0C9041B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7E6B7F-C9A7-10BE-51F5-DD3949558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78189FD1-922A-7019-069F-1BDAF7542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20432" y="6186106"/>
            <a:ext cx="3860800" cy="331932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493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CD0D7B7-9D76-8382-6EC7-9D0C283848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1523999"/>
            <a:ext cx="2628900" cy="46529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FC117A-3E08-5500-1AAC-590B58C6BE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524000"/>
            <a:ext cx="7734300" cy="46529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D2217407-1B25-E628-F9C9-71954E3B3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20432" y="6186106"/>
            <a:ext cx="3860800" cy="331932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4226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484187"/>
            <a:ext cx="10363200" cy="294481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244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00244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96200" y="6068868"/>
            <a:ext cx="3860800" cy="331932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86800" y="6449868"/>
            <a:ext cx="2844800" cy="331932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639175DA-1B57-465D-89C4-852E0C50444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8019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244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76401"/>
            <a:ext cx="10972800" cy="41148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244C"/>
                </a:solidFill>
              </a:defRPr>
            </a:lvl1pPr>
            <a:lvl2pPr>
              <a:defRPr>
                <a:solidFill>
                  <a:srgbClr val="00244C"/>
                </a:solidFill>
              </a:defRPr>
            </a:lvl2pPr>
            <a:lvl3pPr>
              <a:defRPr>
                <a:solidFill>
                  <a:srgbClr val="00244C"/>
                </a:solidFill>
              </a:defRPr>
            </a:lvl3pPr>
            <a:lvl4pPr>
              <a:defRPr>
                <a:solidFill>
                  <a:srgbClr val="00244C"/>
                </a:solidFill>
              </a:defRPr>
            </a:lvl4pPr>
            <a:lvl5pPr>
              <a:defRPr>
                <a:solidFill>
                  <a:srgbClr val="00244C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DD12EE0-EC93-2A6A-2179-D530BFD44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6800" y="6449868"/>
            <a:ext cx="2844800" cy="331932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639175DA-1B57-465D-89C4-852E0C5044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B6762ADE-9CD9-2790-3A47-DAD9840C15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96200" y="6068868"/>
            <a:ext cx="3860800" cy="331932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61629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2971801"/>
            <a:ext cx="10363200" cy="279717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rgbClr val="00244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685801"/>
            <a:ext cx="10363200" cy="213359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rgbClr val="00244C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1554A94-94C4-2797-3330-24F4969BE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6800" y="6449868"/>
            <a:ext cx="2844800" cy="331932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639175DA-1B57-465D-89C4-852E0C5044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C5C6898-435C-7D2B-530F-23AFB7C16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96200" y="6068868"/>
            <a:ext cx="3860800" cy="331932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68266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0" cy="152133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244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049943"/>
            <a:ext cx="5384800" cy="3649817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00244C"/>
                </a:solidFill>
              </a:defRPr>
            </a:lvl1pPr>
            <a:lvl2pPr>
              <a:defRPr sz="2400">
                <a:solidFill>
                  <a:srgbClr val="00244C"/>
                </a:solidFill>
              </a:defRPr>
            </a:lvl2pPr>
            <a:lvl3pPr>
              <a:defRPr sz="2000">
                <a:solidFill>
                  <a:srgbClr val="00244C"/>
                </a:solidFill>
              </a:defRPr>
            </a:lvl3pPr>
            <a:lvl4pPr>
              <a:defRPr sz="1800">
                <a:solidFill>
                  <a:srgbClr val="00244C"/>
                </a:solidFill>
              </a:defRPr>
            </a:lvl4pPr>
            <a:lvl5pPr>
              <a:defRPr sz="1800">
                <a:solidFill>
                  <a:srgbClr val="00244C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049943"/>
            <a:ext cx="5384800" cy="3649817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00244C"/>
                </a:solidFill>
              </a:defRPr>
            </a:lvl1pPr>
            <a:lvl2pPr>
              <a:defRPr sz="2400">
                <a:solidFill>
                  <a:srgbClr val="00244C"/>
                </a:solidFill>
              </a:defRPr>
            </a:lvl2pPr>
            <a:lvl3pPr>
              <a:defRPr sz="2000">
                <a:solidFill>
                  <a:srgbClr val="00244C"/>
                </a:solidFill>
              </a:defRPr>
            </a:lvl3pPr>
            <a:lvl4pPr>
              <a:defRPr sz="1800">
                <a:solidFill>
                  <a:srgbClr val="00244C"/>
                </a:solidFill>
              </a:defRPr>
            </a:lvl4pPr>
            <a:lvl5pPr>
              <a:defRPr sz="1800">
                <a:solidFill>
                  <a:srgbClr val="00244C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AF738576-5C3A-3BF0-2D54-5EABC8745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6800" y="6449868"/>
            <a:ext cx="2844800" cy="331932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639175DA-1B57-465D-89C4-852E0C5044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896CC3-6E4E-196A-4F26-72D9FF021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96200" y="6068868"/>
            <a:ext cx="3860800" cy="331932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19294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985963"/>
            <a:ext cx="5386917" cy="58160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00244C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708853"/>
            <a:ext cx="5386917" cy="2990907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244C"/>
                </a:solidFill>
              </a:defRPr>
            </a:lvl1pPr>
            <a:lvl2pPr>
              <a:defRPr sz="2000">
                <a:solidFill>
                  <a:srgbClr val="00244C"/>
                </a:solidFill>
              </a:defRPr>
            </a:lvl2pPr>
            <a:lvl3pPr>
              <a:defRPr sz="1800">
                <a:solidFill>
                  <a:srgbClr val="00244C"/>
                </a:solidFill>
              </a:defRPr>
            </a:lvl3pPr>
            <a:lvl4pPr>
              <a:defRPr sz="1600">
                <a:solidFill>
                  <a:srgbClr val="00244C"/>
                </a:solidFill>
              </a:defRPr>
            </a:lvl4pPr>
            <a:lvl5pPr>
              <a:defRPr sz="1600">
                <a:solidFill>
                  <a:srgbClr val="00244C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985963"/>
            <a:ext cx="5389033" cy="58160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00244C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708853"/>
            <a:ext cx="5389033" cy="2990907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244C"/>
                </a:solidFill>
              </a:defRPr>
            </a:lvl1pPr>
            <a:lvl2pPr>
              <a:defRPr sz="2000">
                <a:solidFill>
                  <a:srgbClr val="00244C"/>
                </a:solidFill>
              </a:defRPr>
            </a:lvl2pPr>
            <a:lvl3pPr>
              <a:defRPr sz="1800">
                <a:solidFill>
                  <a:srgbClr val="00244C"/>
                </a:solidFill>
              </a:defRPr>
            </a:lvl3pPr>
            <a:lvl4pPr>
              <a:defRPr sz="1600">
                <a:solidFill>
                  <a:srgbClr val="00244C"/>
                </a:solidFill>
              </a:defRPr>
            </a:lvl4pPr>
            <a:lvl5pPr>
              <a:defRPr sz="1600">
                <a:solidFill>
                  <a:srgbClr val="00244C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AFF46468-9093-8E65-6095-E3A4449C2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6800" y="6449868"/>
            <a:ext cx="2844800" cy="331932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639175DA-1B57-465D-89C4-852E0C5044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2D5D23CD-6E96-7D89-7B00-301D17159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0" cy="152133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244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47F06AAD-02E1-EB8F-9588-CF66A2DA8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96200" y="6068868"/>
            <a:ext cx="3860800" cy="331932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01373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752600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244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FDCBF2C-66E8-2438-5A06-13965CD02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63000" y="6449868"/>
            <a:ext cx="2844800" cy="331932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639175DA-1B57-465D-89C4-852E0C5044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3A245D10-2C1D-46F5-F1CF-CC9B214AE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96200" y="6068868"/>
            <a:ext cx="3860800" cy="331932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01626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9C5A15-933D-6DC4-50B7-B63DF656D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63000" y="6449868"/>
            <a:ext cx="2844800" cy="331932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639175DA-1B57-465D-89C4-852E0C5044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C3BA8CE0-8E34-7B0F-4FEB-0082C7374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96200" y="6068868"/>
            <a:ext cx="3860800" cy="331932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5935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4636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00244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4637"/>
            <a:ext cx="6815667" cy="5425123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00244C"/>
                </a:solidFill>
              </a:defRPr>
            </a:lvl1pPr>
            <a:lvl2pPr>
              <a:defRPr sz="2800">
                <a:solidFill>
                  <a:srgbClr val="00244C"/>
                </a:solidFill>
              </a:defRPr>
            </a:lvl2pPr>
            <a:lvl3pPr>
              <a:defRPr sz="2400">
                <a:solidFill>
                  <a:srgbClr val="00244C"/>
                </a:solidFill>
              </a:defRPr>
            </a:lvl3pPr>
            <a:lvl4pPr>
              <a:defRPr sz="2000">
                <a:solidFill>
                  <a:srgbClr val="00244C"/>
                </a:solidFill>
              </a:defRPr>
            </a:lvl4pPr>
            <a:lvl5pPr>
              <a:defRPr sz="2000">
                <a:solidFill>
                  <a:srgbClr val="00244C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17637"/>
            <a:ext cx="4011084" cy="42821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00244C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9AA7FFB-FC83-0A7C-EB40-262C2EFD5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63000" y="6449868"/>
            <a:ext cx="2844800" cy="331932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639175DA-1B57-465D-89C4-852E0C5044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5C0FB8-891D-7572-6428-BBE12B4B35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96200" y="6068868"/>
            <a:ext cx="3860800" cy="331932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31575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038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00244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990600"/>
            <a:ext cx="7315200" cy="29749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4605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00244C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11B89EC-9B5F-6542-B8AE-16FCE0AFA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63000" y="6449868"/>
            <a:ext cx="2844800" cy="331932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639175DA-1B57-465D-89C4-852E0C5044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5B4ED-9A1A-4096-485E-ECD599D2F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96200" y="6068868"/>
            <a:ext cx="3860800" cy="331932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4425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12648" y="2111421"/>
            <a:ext cx="10972800" cy="3588339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rgbClr val="00244C"/>
                </a:solidFill>
              </a:defRPr>
            </a:lvl1pPr>
            <a:lvl2pPr>
              <a:defRPr>
                <a:solidFill>
                  <a:srgbClr val="00244C"/>
                </a:solidFill>
              </a:defRPr>
            </a:lvl2pPr>
            <a:lvl3pPr>
              <a:defRPr>
                <a:solidFill>
                  <a:srgbClr val="00244C"/>
                </a:solidFill>
              </a:defRPr>
            </a:lvl3pPr>
            <a:lvl4pPr>
              <a:defRPr>
                <a:solidFill>
                  <a:srgbClr val="00244C"/>
                </a:solidFill>
              </a:defRPr>
            </a:lvl4pPr>
            <a:lvl5pPr>
              <a:defRPr>
                <a:solidFill>
                  <a:srgbClr val="00244C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106C97C3-F997-3EDA-BEE7-07EDA543C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63000" y="6449868"/>
            <a:ext cx="2844800" cy="331932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639175DA-1B57-465D-89C4-852E0C5044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CFF0C04-E5A2-6134-030D-26147A53C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0" cy="152133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244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EA793634-3313-48C3-4DB2-ACC944B97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96200" y="6068868"/>
            <a:ext cx="3860800" cy="331932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20232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457200"/>
            <a:ext cx="2743200" cy="5287963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rgbClr val="00244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457200"/>
            <a:ext cx="8026400" cy="5287963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rgbClr val="00244C"/>
                </a:solidFill>
              </a:defRPr>
            </a:lvl1pPr>
            <a:lvl2pPr>
              <a:defRPr>
                <a:solidFill>
                  <a:srgbClr val="00244C"/>
                </a:solidFill>
              </a:defRPr>
            </a:lvl2pPr>
            <a:lvl3pPr>
              <a:defRPr>
                <a:solidFill>
                  <a:srgbClr val="00244C"/>
                </a:solidFill>
              </a:defRPr>
            </a:lvl3pPr>
            <a:lvl4pPr>
              <a:defRPr>
                <a:solidFill>
                  <a:srgbClr val="00244C"/>
                </a:solidFill>
              </a:defRPr>
            </a:lvl4pPr>
            <a:lvl5pPr>
              <a:defRPr>
                <a:solidFill>
                  <a:srgbClr val="00244C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DB0FAAB-8527-4B7F-888E-2C662A67B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63000" y="6449868"/>
            <a:ext cx="2844800" cy="331932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639175DA-1B57-465D-89C4-852E0C5044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636EA4D-86DE-4B84-7A98-1844E8E11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96200" y="6068868"/>
            <a:ext cx="3860800" cy="331932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92481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rgbClr val="00244C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635E9C8-A4FB-424B-6CF9-806B9D320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63000" y="6449868"/>
            <a:ext cx="2844800" cy="331932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639175DA-1B57-465D-89C4-852E0C5044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B7A64DE-6232-85BD-9300-A53178CF0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96200" y="6068868"/>
            <a:ext cx="3860800" cy="331932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8925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4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3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F8F3B38-8434-62B3-806A-CECFA69DA5B7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2D8FD6D-C927-8BCC-EBA2-23B305AD3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24000"/>
            <a:ext cx="10515600" cy="10667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BD498C-3795-6A09-B24C-8B734DDCA1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590799"/>
            <a:ext cx="10515600" cy="3586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D50232AE-8906-D842-E6D1-7861C110BF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43800" y="6248400"/>
            <a:ext cx="3860800" cy="331932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00244C"/>
                </a:solidFill>
              </a:defRPr>
            </a:lvl1pPr>
          </a:lstStyle>
          <a:p>
            <a:endParaRPr lang="en-US" dirty="0">
              <a:solidFill>
                <a:srgbClr val="00244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7610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244C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244C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244C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244C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44C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44C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C6738E4-BEA5-005A-7EEB-B4461BDB4961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234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51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23B37CB-999D-C8FD-3826-F005B7BEC86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C74C6B9C-9EF5-40C6-2237-25D1CE632F3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6097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195605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951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Aptos</vt:lpstr>
      <vt:lpstr>Aptos Display</vt:lpstr>
      <vt:lpstr>Arial</vt:lpstr>
      <vt:lpstr>Calibri</vt:lpstr>
      <vt:lpstr>1_Custom Design</vt:lpstr>
      <vt:lpstr>Custom Design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Carolyn Trobaugh</dc:creator>
  <cp:lastModifiedBy>Krista McGhee</cp:lastModifiedBy>
  <cp:revision>87</cp:revision>
  <cp:lastPrinted>2017-09-19T19:12:04Z</cp:lastPrinted>
  <dcterms:created xsi:type="dcterms:W3CDTF">2012-03-15T13:44:33Z</dcterms:created>
  <dcterms:modified xsi:type="dcterms:W3CDTF">2026-10-20T16:46:00Z</dcterms:modified>
</cp:coreProperties>
</file>