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6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7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6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8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AE9A-FB23-48A6-8C05-9A6CFE45775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3566160"/>
            <a:ext cx="9144000" cy="995998"/>
          </a:xfrm>
        </p:spPr>
        <p:txBody>
          <a:bodyPr/>
          <a:lstStyle/>
          <a:p>
            <a:r>
              <a:rPr lang="en-US" dirty="0" smtClean="0"/>
              <a:t>Welcome Slide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155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Slide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</p:spPr>
        <p:txBody>
          <a:bodyPr/>
          <a:lstStyle/>
          <a:p>
            <a:r>
              <a:rPr lang="en-US" dirty="0" smtClean="0"/>
              <a:t>Add content here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40"/>
            <a:ext cx="12192000" cy="57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9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</p:spPr>
        <p:txBody>
          <a:bodyPr/>
          <a:lstStyle/>
          <a:p>
            <a:r>
              <a:rPr lang="en-US" dirty="0" smtClean="0"/>
              <a:t>Add content here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40"/>
            <a:ext cx="12192000" cy="57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2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Slide</vt:lpstr>
      <vt:lpstr>Slide 1</vt:lpstr>
      <vt:lpstr>Slide 2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Rachel</dc:creator>
  <cp:lastModifiedBy>Lockhart, Patti</cp:lastModifiedBy>
  <cp:revision>11</cp:revision>
  <dcterms:created xsi:type="dcterms:W3CDTF">2021-02-11T18:26:21Z</dcterms:created>
  <dcterms:modified xsi:type="dcterms:W3CDTF">2021-09-02T16:44:12Z</dcterms:modified>
</cp:coreProperties>
</file>