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9" r:id="rId4"/>
  </p:sldMasterIdLst>
  <p:notesMasterIdLst>
    <p:notesMasterId r:id="rId12"/>
  </p:notesMasterIdLst>
  <p:sldIdLst>
    <p:sldId id="279" r:id="rId5"/>
    <p:sldId id="281" r:id="rId6"/>
    <p:sldId id="282" r:id="rId7"/>
    <p:sldId id="283" r:id="rId8"/>
    <p:sldId id="284" r:id="rId9"/>
    <p:sldId id="285" r:id="rId10"/>
    <p:sldId id="286" r:id="rId11"/>
  </p:sldIdLst>
  <p:sldSz cx="8128000" cy="4572000"/>
  <p:notesSz cx="6858000" cy="9144000"/>
  <p:defaultTextStyle>
    <a:defPPr>
      <a:defRPr lang="en-US"/>
    </a:defPPr>
    <a:lvl1pPr marL="0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4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6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9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90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32" algn="l" defTabSz="457141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EFC7E8-4876-46D5-8223-41B252AFD107}" v="25" dt="2023-03-30T00:25:17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680"/>
    <p:restoredTop sz="96327"/>
  </p:normalViewPr>
  <p:slideViewPr>
    <p:cSldViewPr snapToGrid="0" snapToObjects="1">
      <p:cViewPr varScale="1">
        <p:scale>
          <a:sx n="116" d="100"/>
          <a:sy n="116" d="100"/>
        </p:scale>
        <p:origin x="122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320AF-8B4A-CC4E-84FC-EC22B6BB215E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00DDC-BA4A-3448-B193-7A4F211F66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857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1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8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9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9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3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5645"/>
            <a:ext cx="8128000" cy="4577645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671" y="1624138"/>
            <a:ext cx="5919259" cy="1097535"/>
          </a:xfrm>
        </p:spPr>
        <p:txBody>
          <a:bodyPr anchor="b">
            <a:noAutofit/>
          </a:bodyPr>
          <a:lstStyle>
            <a:lvl1pPr algn="l"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1671" y="2722802"/>
            <a:ext cx="5919259" cy="731266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3011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03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04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05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06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07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088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058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347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57" y="1800581"/>
            <a:ext cx="5953209" cy="1217721"/>
          </a:xfrm>
        </p:spPr>
        <p:txBody>
          <a:bodyPr anchor="b"/>
          <a:lstStyle>
            <a:lvl1pPr algn="l">
              <a:defRPr sz="44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557" y="3018299"/>
            <a:ext cx="5953209" cy="573600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tx1"/>
                </a:solidFill>
              </a:defRPr>
            </a:lvl1pPr>
            <a:lvl2pPr marL="301102" indent="0">
              <a:buNone/>
              <a:defRPr sz="1185">
                <a:solidFill>
                  <a:schemeClr val="tx1">
                    <a:tint val="75000"/>
                  </a:schemeClr>
                </a:solidFill>
              </a:defRPr>
            </a:lvl2pPr>
            <a:lvl3pPr marL="602204" indent="0">
              <a:buNone/>
              <a:defRPr sz="1054">
                <a:solidFill>
                  <a:schemeClr val="tx1">
                    <a:tint val="75000"/>
                  </a:schemeClr>
                </a:solidFill>
              </a:defRPr>
            </a:lvl3pPr>
            <a:lvl4pPr marL="903304" indent="0">
              <a:buNone/>
              <a:defRPr sz="923">
                <a:solidFill>
                  <a:schemeClr val="tx1">
                    <a:tint val="75000"/>
                  </a:schemeClr>
                </a:solidFill>
              </a:defRPr>
            </a:lvl4pPr>
            <a:lvl5pPr marL="1204404" indent="0">
              <a:buNone/>
              <a:defRPr sz="923">
                <a:solidFill>
                  <a:schemeClr val="tx1">
                    <a:tint val="75000"/>
                  </a:schemeClr>
                </a:solidFill>
              </a:defRPr>
            </a:lvl5pPr>
            <a:lvl6pPr marL="1505508" indent="0">
              <a:buNone/>
              <a:defRPr sz="923">
                <a:solidFill>
                  <a:schemeClr val="tx1">
                    <a:tint val="75000"/>
                  </a:schemeClr>
                </a:solidFill>
              </a:defRPr>
            </a:lvl6pPr>
            <a:lvl7pPr marL="1806609" indent="0">
              <a:buNone/>
              <a:defRPr sz="923">
                <a:solidFill>
                  <a:schemeClr val="tx1">
                    <a:tint val="75000"/>
                  </a:schemeClr>
                </a:solidFill>
              </a:defRPr>
            </a:lvl7pPr>
            <a:lvl8pPr marL="2107710" indent="0">
              <a:buNone/>
              <a:defRPr sz="923">
                <a:solidFill>
                  <a:schemeClr val="tx1">
                    <a:tint val="75000"/>
                  </a:schemeClr>
                </a:solidFill>
              </a:defRPr>
            </a:lvl8pPr>
            <a:lvl9pPr marL="2408813" indent="0">
              <a:buNone/>
              <a:defRPr sz="9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E5059C3-6A89-4494-99FF-5A4D6FFD50EB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959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1561" y="1440401"/>
            <a:ext cx="2789357" cy="2587181"/>
          </a:xfrm>
        </p:spPr>
        <p:txBody>
          <a:bodyPr/>
          <a:lstStyle>
            <a:lvl3pPr marL="602202" indent="0">
              <a:buNone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93314" y="1440394"/>
            <a:ext cx="2789356" cy="25871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8/14/2024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2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556" y="406411"/>
            <a:ext cx="5731112" cy="88053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F3416-4057-4DAA-829D-4CA07428D088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8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9566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06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5645"/>
            <a:ext cx="8128000" cy="4577645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558" y="406411"/>
            <a:ext cx="6068771" cy="88053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1558" y="1440394"/>
            <a:ext cx="6068771" cy="25871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803422" y="4027586"/>
            <a:ext cx="77775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CBC1C18-307B-4F68-A007-B5B542270E8D}" type="datetimeFigureOut">
              <a:rPr lang="en-US" smtClean="0"/>
              <a:pPr/>
              <a:t>8/14/2024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56" y="4027586"/>
            <a:ext cx="4198408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7115" y="4027586"/>
            <a:ext cx="45556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6B00C35-F5DF-C048-85A5-146D0D6491A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831952" y="3883953"/>
            <a:ext cx="900158" cy="5306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78DBA3B-5524-1948-AE30-970FA5B89E4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5400000">
            <a:off x="768579" y="3156432"/>
            <a:ext cx="730556" cy="22677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BD63930-E840-AD9F-62EA-DFD5F12A15A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rcRect/>
          <a:stretch/>
        </p:blipFill>
        <p:spPr>
          <a:xfrm>
            <a:off x="6831952" y="3883953"/>
            <a:ext cx="900158" cy="5306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39A139-AA46-8FA6-E1F3-5A3FB92F9ED2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 rot="5400000">
            <a:off x="768579" y="3156432"/>
            <a:ext cx="730556" cy="226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87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672" r:id="rId7"/>
  </p:sldLayoutIdLst>
  <p:txStyles>
    <p:titleStyle>
      <a:lvl1pPr algn="l" defTabSz="301102" rtl="0" eaLnBrk="1" latinLnBrk="0" hangingPunct="1">
        <a:spcBef>
          <a:spcPct val="0"/>
        </a:spcBef>
        <a:buNone/>
        <a:defRPr sz="3600" kern="12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5826" indent="-225826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89290" indent="-188188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52752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53855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54956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56058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57159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8261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59363" indent="-150551" algn="l" defTabSz="301102" rtl="0" eaLnBrk="1" latinLnBrk="0" hangingPunct="1">
        <a:spcBef>
          <a:spcPts val="659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9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1pPr>
      <a:lvl2pPr marL="301102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2pPr>
      <a:lvl3pPr marL="602204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3pPr>
      <a:lvl4pPr marL="903304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4pPr>
      <a:lvl5pPr marL="1204404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5pPr>
      <a:lvl6pPr marL="1505508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6pPr>
      <a:lvl7pPr marL="1806609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7pPr>
      <a:lvl8pPr marL="2107710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8pPr>
      <a:lvl9pPr marL="2408813" algn="l" defTabSz="301102" rtl="0" eaLnBrk="1" latinLnBrk="0" hangingPunct="1">
        <a:defRPr sz="11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16264FB-446E-6CCD-3639-D6F5B559FA57}"/>
              </a:ext>
            </a:extLst>
          </p:cNvPr>
          <p:cNvSpPr txBox="1"/>
          <p:nvPr/>
        </p:nvSpPr>
        <p:spPr>
          <a:xfrm>
            <a:off x="217838" y="278977"/>
            <a:ext cx="7681994" cy="4144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+mj-lt"/>
              </a:rPr>
              <a:t>CUR Slide Guidelines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Limit words on the screen = no sentences/use bullets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Limit of six lines or less of text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Font size must be a minimum of:</a:t>
            </a:r>
          </a:p>
          <a:p>
            <a:pPr marL="914425" lvl="1" indent="-457227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Headers = 36-44 </a:t>
            </a:r>
            <a:r>
              <a:rPr lang="en-US" sz="2000" dirty="0" err="1">
                <a:latin typeface="+mj-lt"/>
              </a:rPr>
              <a:t>pt</a:t>
            </a:r>
            <a:endParaRPr lang="en-US" sz="2000" dirty="0">
              <a:latin typeface="+mj-lt"/>
            </a:endParaRPr>
          </a:p>
          <a:p>
            <a:pPr marL="914425" lvl="1" indent="-457227">
              <a:buFont typeface="Arial" panose="020B0604020202020204" pitchFamily="34" charset="0"/>
              <a:buChar char="•"/>
            </a:pPr>
            <a:r>
              <a:rPr lang="en-US" sz="2000" dirty="0">
                <a:latin typeface="+mj-lt"/>
              </a:rPr>
              <a:t>Body = 24-28 </a:t>
            </a:r>
            <a:r>
              <a:rPr lang="en-US" sz="2000" dirty="0" err="1">
                <a:latin typeface="+mj-lt"/>
              </a:rPr>
              <a:t>pt</a:t>
            </a:r>
            <a:endParaRPr lang="en-US" sz="2000" dirty="0">
              <a:latin typeface="+mj-lt"/>
            </a:endParaRP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Check PPT Accessibility under the Review Tab above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Include Alt. Text for all images and animations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Use Sans Serif fonts for accessibility</a:t>
            </a:r>
          </a:p>
          <a:p>
            <a:pPr marL="457227" indent="-457227">
              <a:buFont typeface="+mj-lt"/>
              <a:buAutoNum type="arabicPeriod"/>
            </a:pPr>
            <a:endParaRPr lang="en-US" sz="2000" b="1" dirty="0">
              <a:latin typeface="+mj-lt"/>
            </a:endParaRPr>
          </a:p>
          <a:p>
            <a:r>
              <a:rPr lang="en-US" sz="2000" b="1" dirty="0">
                <a:latin typeface="+mj-lt"/>
              </a:rPr>
              <a:t>Title Slide Information Should Be: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Presentation Title </a:t>
            </a:r>
          </a:p>
          <a:p>
            <a:pPr marL="457227" indent="-457227">
              <a:buFont typeface="+mj-lt"/>
              <a:buAutoNum type="arabicPeriod"/>
            </a:pPr>
            <a:r>
              <a:rPr lang="en-US" sz="2000" dirty="0">
                <a:latin typeface="+mj-lt"/>
              </a:rPr>
              <a:t>Presenter Listing</a:t>
            </a:r>
          </a:p>
        </p:txBody>
      </p:sp>
    </p:spTree>
    <p:extLst>
      <p:ext uri="{BB962C8B-B14F-4D97-AF65-F5344CB8AC3E}">
        <p14:creationId xmlns:p14="http://schemas.microsoft.com/office/powerpoint/2010/main" val="53998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C8AAA-39E0-DFDE-4B30-FB6ED14172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67849" y="1128556"/>
            <a:ext cx="5919259" cy="1097535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D465F-F5E2-3AAE-6130-41B6FA9473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7849" y="2227220"/>
            <a:ext cx="5919259" cy="731266"/>
          </a:xfrm>
        </p:spPr>
        <p:txBody>
          <a:bodyPr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1219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292C4-6EB8-FC2F-0CBD-A1ADC0992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36" y="406411"/>
            <a:ext cx="6068771" cy="880533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96C64-5C35-E063-644C-A38D2D85E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136" y="1440394"/>
            <a:ext cx="6068771" cy="2587182"/>
          </a:xfrm>
        </p:spPr>
        <p:txBody>
          <a:bodyPr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883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6FA8F-1CAC-C0B2-491B-E78CCFA68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512" y="936980"/>
            <a:ext cx="5953209" cy="1217721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A19638-8D4D-50D3-C2F2-CA1E878F1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63512" y="2154698"/>
            <a:ext cx="5953209" cy="573600"/>
          </a:xfrm>
        </p:spPr>
        <p:txBody>
          <a:bodyPr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82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74FDA-3022-688D-800C-DF2C6079D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9780" y="355611"/>
            <a:ext cx="5978449" cy="880533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42897-8803-7E92-A3D2-920900E295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49783" y="1389601"/>
            <a:ext cx="2747843" cy="2587181"/>
          </a:xfrm>
        </p:spPr>
        <p:txBody>
          <a:bodyPr/>
          <a:lstStyle/>
          <a:p>
            <a:pPr algn="r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4573FA-56D1-F311-C660-7688DC5E12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91536" y="1389594"/>
            <a:ext cx="2747842" cy="2587182"/>
          </a:xfrm>
        </p:spPr>
        <p:txBody>
          <a:bodyPr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174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C50D9-A613-8ABC-C55C-CC2185484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067" y="406411"/>
            <a:ext cx="5731112" cy="880533"/>
          </a:xfrm>
        </p:spPr>
        <p:txBody>
          <a:bodyPr/>
          <a:lstStyle/>
          <a:p>
            <a:pPr algn="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052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3559259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494E90"/>
      </a:accent1>
      <a:accent2>
        <a:srgbClr val="0C4120"/>
      </a:accent2>
      <a:accent3>
        <a:srgbClr val="A5A5A5"/>
      </a:accent3>
      <a:accent4>
        <a:srgbClr val="00642A"/>
      </a:accent4>
      <a:accent5>
        <a:srgbClr val="EEC261"/>
      </a:accent5>
      <a:accent6>
        <a:srgbClr val="B0E1F1"/>
      </a:accent6>
      <a:hlink>
        <a:srgbClr val="00642A"/>
      </a:hlink>
      <a:folHlink>
        <a:srgbClr val="494E9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F8EA879E-83C9-41DB-B1BB-841C1F0ED17B}" vid="{C2BBC304-4F41-447E-8AE1-4FD6CEA21AA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012AF156F6494A9169DCC596BD79AA" ma:contentTypeVersion="16" ma:contentTypeDescription="Create a new document." ma:contentTypeScope="" ma:versionID="e0900700d1b59ba1b2af8c6c4d414045">
  <xsd:schema xmlns:xsd="http://www.w3.org/2001/XMLSchema" xmlns:xs="http://www.w3.org/2001/XMLSchema" xmlns:p="http://schemas.microsoft.com/office/2006/metadata/properties" xmlns:ns2="26756e7b-3804-4dd1-a51e-3936181c5e76" xmlns:ns3="9c40d5cf-6934-41e9-93aa-06ac98c6843e" targetNamespace="http://schemas.microsoft.com/office/2006/metadata/properties" ma:root="true" ma:fieldsID="104086010e0397494418d434d21929ec" ns2:_="" ns3:_="">
    <xsd:import namespace="26756e7b-3804-4dd1-a51e-3936181c5e76"/>
    <xsd:import namespace="9c40d5cf-6934-41e9-93aa-06ac98c68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56e7b-3804-4dd1-a51e-3936181c5e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dd6c5d9-ab51-418f-a8ca-d8ef3bbfaa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40d5cf-6934-41e9-93aa-06ac98c68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4cb0ad2-576d-4c18-968d-57ee2e21d9d7}" ma:internalName="TaxCatchAll" ma:showField="CatchAllData" ma:web="9c40d5cf-6934-41e9-93aa-06ac98c68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40d5cf-6934-41e9-93aa-06ac98c6843e" xsi:nil="true"/>
    <lcf76f155ced4ddcb4097134ff3c332f xmlns="26756e7b-3804-4dd1-a51e-3936181c5e7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2F865FE-069F-445E-88A3-7EEB857435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756e7b-3804-4dd1-a51e-3936181c5e76"/>
    <ds:schemaRef ds:uri="9c40d5cf-6934-41e9-93aa-06ac98c68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28554B-0D9A-4729-8275-700A5A2CC51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459EE6-F36A-4F6D-BD5C-B5028CFAD872}">
  <ds:schemaRefs>
    <ds:schemaRef ds:uri="http://schemas.microsoft.com/office/2006/metadata/properties"/>
    <ds:schemaRef ds:uri="http://schemas.microsoft.com/office/infopath/2007/PartnerControls"/>
    <ds:schemaRef ds:uri="9c40d5cf-6934-41e9-93aa-06ac98c6843e"/>
    <ds:schemaRef ds:uri="26756e7b-3804-4dd1-a51e-3936181c5e7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506</TotalTime>
  <Words>71</Words>
  <Application>Microsoft Office PowerPoint</Application>
  <PresentationFormat>Custom</PresentationFormat>
  <Paragraphs>13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 3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Heather Wakefield</cp:lastModifiedBy>
  <cp:revision>42</cp:revision>
  <dcterms:created xsi:type="dcterms:W3CDTF">2019-11-20T18:17:01Z</dcterms:created>
  <dcterms:modified xsi:type="dcterms:W3CDTF">2024-08-14T18:41:32Z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0x01010049012AF156F6494A9169DCC596BD79AA</vt:lpwstr>
  </property>
</Properties>
</file>