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6137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895" y="-13238"/>
            <a:ext cx="12187063" cy="68552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1871E6-9C4F-2592-BC8D-9BF9C6459F6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-5767" y="-26074"/>
            <a:ext cx="1427425" cy="685164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6F30C5DD-9FB6-BFE5-979B-51F6D0F9F66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41300" y="6365874"/>
            <a:ext cx="793750" cy="4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D09EB-E0B6-5D5C-9A06-7B6586B76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785"/>
            <a:ext cx="12187047" cy="685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9a0e23f-8ea2-47d3-9c4a-289ad5e5d3a0" xsi:nil="true"/>
    <FilePathTDrive xmlns="19a0e23f-8ea2-47d3-9c4a-289ad5e5d3a0" xsi:nil="true"/>
    <TaxCatchAll xmlns="83356022-550b-4cc0-aac6-d58adf58d99f" xsi:nil="true"/>
    <lcf76f155ced4ddcb4097134ff3c332f xmlns="19a0e23f-8ea2-47d3-9c4a-289ad5e5d3a0">
      <Terms xmlns="http://schemas.microsoft.com/office/infopath/2007/PartnerControls"/>
    </lcf76f155ced4ddcb4097134ff3c332f>
    <SearchTags xmlns="19a0e23f-8ea2-47d3-9c4a-289ad5e5d3a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DAC8D95F2F542873E83EFDB62DA65" ma:contentTypeVersion="29" ma:contentTypeDescription="Create a new document." ma:contentTypeScope="" ma:versionID="751a16f31e9b7c8aa411ee22864c8db5">
  <xsd:schema xmlns:xsd="http://www.w3.org/2001/XMLSchema" xmlns:xs="http://www.w3.org/2001/XMLSchema" xmlns:p="http://schemas.microsoft.com/office/2006/metadata/properties" xmlns:ns2="19a0e23f-8ea2-47d3-9c4a-289ad5e5d3a0" xmlns:ns3="83356022-550b-4cc0-aac6-d58adf58d99f" targetNamespace="http://schemas.microsoft.com/office/2006/metadata/properties" ma:root="true" ma:fieldsID="4dc57c0e3484f1081df0cb7a4195b292" ns2:_="" ns3:_="">
    <xsd:import namespace="19a0e23f-8ea2-47d3-9c4a-289ad5e5d3a0"/>
    <xsd:import namespace="83356022-550b-4cc0-aac6-d58adf58d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ServiceLocation" minOccurs="0"/>
                <xsd:element ref="ns2:MediaLengthInSeconds" minOccurs="0"/>
                <xsd:element ref="ns2:FilePathTDriv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SearchTag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0e23f-8ea2-47d3-9c4a-289ad5e5d3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9" nillable="true" ma:displayName="Notes" ma:description="3 Audience campaigns: Students, ECEs, Mid-to-Senior" ma:format="Dropdown" ma:internalName="Notes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FilePathTDrive" ma:index="22" nillable="true" ma:displayName="File Path T Drive" ma:format="Dropdown" ma:internalName="FilePathTDriv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SearchTags" ma:index="27" nillable="true" ma:displayName="Search Tags" ma:format="Dropdown" ma:internalName="SearchTags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56022-550b-4cc0-aac6-d58adf58d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6f7f94d-c790-4701-be5d-be085ce28c08}" ma:internalName="TaxCatchAll" ma:showField="CatchAllData" ma:web="83356022-550b-4cc0-aac6-d58adf58d9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</ds:schemaRefs>
</ds:datastoreItem>
</file>

<file path=customXml/itemProps2.xml><?xml version="1.0" encoding="utf-8"?>
<ds:datastoreItem xmlns:ds="http://schemas.openxmlformats.org/officeDocument/2006/customXml" ds:itemID="{AB7FE5DB-0354-4B7A-9E66-C8D2927268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a0e23f-8ea2-47d3-9c4a-289ad5e5d3a0"/>
    <ds:schemaRef ds:uri="83356022-550b-4cc0-aac6-d58adf58d9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4207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Justin Scordianos</cp:lastModifiedBy>
  <cp:revision>76</cp:revision>
  <dcterms:created xsi:type="dcterms:W3CDTF">2021-02-17T02:31:40Z</dcterms:created>
  <dcterms:modified xsi:type="dcterms:W3CDTF">2025-12-16T16:44:58Z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0x010100BC3DAC8D95F2F542873E83EFDB62DA65</vt:lpwstr>
  </property>
</Properties>
</file>