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5782"/>
  </p:normalViewPr>
  <p:slideViewPr>
    <p:cSldViewPr snapToGrid="0" snapToObjects="1">
      <p:cViewPr varScale="1">
        <p:scale>
          <a:sx n="122" d="100"/>
          <a:sy n="122" d="100"/>
        </p:scale>
        <p:origin x="1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5503" y="-29253"/>
            <a:ext cx="11635509" cy="6544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53911" y="2603382"/>
            <a:ext cx="6669116" cy="140384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" y="1"/>
            <a:ext cx="12191991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Toussain</cp:lastModifiedBy>
  <cp:revision>57</cp:revision>
  <dcterms:created xsi:type="dcterms:W3CDTF">2021-02-17T02:31:40Z</dcterms:created>
  <dcterms:modified xsi:type="dcterms:W3CDTF">2023-09-01T20:24:24Z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