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0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/>
  </p:normalViewPr>
  <p:slideViewPr>
    <p:cSldViewPr snapToGrid="0" snapToObjects="1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D03F1-5293-354C-97CD-D8D57312C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E7C16-EDD4-6248-AD37-9236A2897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303C4-A824-4B43-81B0-F09C2918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6BD05-F4A8-5E4D-96AF-9F8A2231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31BB-3481-1649-A0FF-07138972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C31E7-1EC9-4044-9598-6C72C3C7E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62B399B-8182-4B47-8420-CEC84EC9B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A970A85-FABA-429F-90D9-750D6D43C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6F931-532F-DA48-A25B-55F7A5F2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46316-676B-5041-BB23-CB491A2C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7AC6F-11FF-4245-8926-FBDC1027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54E13-BA92-754D-BE3D-6A36D8D5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9F5-DABB-1044-A687-F27B54F8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8F69C-E6D3-A74A-A414-B82275CB4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76086-2A0E-F945-8FA1-676EAE7F6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B41430A-9ACE-472F-B242-3E4D2B964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BD896F-CD6B-48FA-895A-5E68B445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FBC8-2050-BA44-BCFA-64608599C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3F86D-4459-344F-8380-B292D3D6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11572-D2E0-544B-A395-977C4FC4B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5F4D8F-440F-DA47-99B5-5FE942457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31358-B953-B243-9BA2-9B8B4FD20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06009F-3FBE-E14F-A40C-4777BBF4C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D4764-8F8E-4440-B956-3BD9763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106A-AC2A-164E-B270-54059996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DE1EF6-5858-5345-B9BF-C66E22D9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A68FEA-33D5-B14C-A80F-484FC51B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5F6E2A-5586-A444-A98A-054777C1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05480-F5CF-6B43-941E-72752B9D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F950-F677-B248-B555-257C0D51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61D5-F505-8341-A05D-9AAA7B588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8C3CC-1E3F-624F-9F03-FE1183B74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C14E2-E0C5-EB44-A156-93C07D0AD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30F2E-A3F2-7840-9A33-CCA906CB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71AD2-9260-6741-8FC2-8508DD3A7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CAA1F9-19DA-6D4E-85F0-C96EE6AFE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7E663-C45E-414E-98A4-0121DC05F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1734B-06CD-0245-89EB-7E371C42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4C015-C4A7-EB4B-8A42-4E5BD6D0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59DD-9075-5846-9EB7-3AFDC05D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91F98-48B1-794A-A7EA-CA88B801B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6892C-EA46-6841-A388-FDE5BD30A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FE3BE-5483-804B-9134-F6BA1C4C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E21B2-8635-CA43-BAB9-DF4837AC0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0569C-F89C-C04B-9876-4801E3D86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BD4AC-33FD-8F40-B315-4A7827C19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0C7AF-0DC9-9245-B340-B93B87FC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C45052-6D07-374C-BA07-C1498052FA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-552" y="-3906"/>
            <a:ext cx="1422397" cy="68268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C9F91-7E61-BC4F-AD3D-79AB8CB07C8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70000"/>
          </a:blip>
          <a:srcRect/>
          <a:stretch/>
        </p:blipFill>
        <p:spPr>
          <a:xfrm>
            <a:off x="7603435" y="0"/>
            <a:ext cx="4588564" cy="6882846"/>
          </a:xfrm>
          <a:prstGeom prst="rect">
            <a:avLst/>
          </a:prstGeom>
          <a:noFill/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0D99B-58DF-D244-AD5C-177312E7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68842-5252-5E4D-AD37-90EC1263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738E90-9D19-504E-AB55-DAC42E6BC0D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398956" y="6418884"/>
            <a:ext cx="623383" cy="370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0B2E66-BEB1-8A4A-AD9A-D9F14864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1" y="0"/>
            <a:ext cx="12187055" cy="685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35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A716-783A-004A-A9BE-2314A5D669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CA74E-8BD8-494F-9256-BE0EB37D71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3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Esra Coker</cp:lastModifiedBy>
  <cp:revision>59</cp:revision>
  <dcterms:created xsi:type="dcterms:W3CDTF">2021-02-17T02:31:40Z</dcterms:created>
  <dcterms:modified xsi:type="dcterms:W3CDTF">2021-09-15T16:37:10Z</dcterms:modified>
</cp:coreProperties>
</file>