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7"/>
  </p:notesMasterIdLst>
  <p:handoutMasterIdLst>
    <p:handoutMasterId r:id="rId8"/>
  </p:handoutMasterIdLst>
  <p:sldIdLst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A5B403-2A17-7A4D-89A8-6A8D9457B646}" v="3" dt="2024-11-05T22:03:27.50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57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10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reena Persaud" userId="6e5b827f-b380-4c12-928b-10230defe8af" providerId="ADAL" clId="{B1A5B403-2A17-7A4D-89A8-6A8D9457B646}"/>
    <pc:docChg chg="undo custSel modSld modMainMaster">
      <pc:chgData name="Loreena Persaud" userId="6e5b827f-b380-4c12-928b-10230defe8af" providerId="ADAL" clId="{B1A5B403-2A17-7A4D-89A8-6A8D9457B646}" dt="2024-11-05T22:04:03.750" v="30" actId="1076"/>
      <pc:docMkLst>
        <pc:docMk/>
      </pc:docMkLst>
      <pc:sldChg chg="addSp delSp modSp mod">
        <pc:chgData name="Loreena Persaud" userId="6e5b827f-b380-4c12-928b-10230defe8af" providerId="ADAL" clId="{B1A5B403-2A17-7A4D-89A8-6A8D9457B646}" dt="2024-11-05T22:02:31.539" v="13"/>
        <pc:sldMkLst>
          <pc:docMk/>
          <pc:sldMk cId="2501733776" sldId="257"/>
        </pc:sldMkLst>
        <pc:spChg chg="add del mod">
          <ac:chgData name="Loreena Persaud" userId="6e5b827f-b380-4c12-928b-10230defe8af" providerId="ADAL" clId="{B1A5B403-2A17-7A4D-89A8-6A8D9457B646}" dt="2024-11-05T22:02:31.539" v="13"/>
          <ac:spMkLst>
            <pc:docMk/>
            <pc:sldMk cId="2501733776" sldId="257"/>
            <ac:spMk id="5" creationId="{538209DD-E639-F68D-91CE-FEB68B7E9D77}"/>
          </ac:spMkLst>
        </pc:spChg>
        <pc:picChg chg="del">
          <ac:chgData name="Loreena Persaud" userId="6e5b827f-b380-4c12-928b-10230defe8af" providerId="ADAL" clId="{B1A5B403-2A17-7A4D-89A8-6A8D9457B646}" dt="2024-11-05T22:02:18.935" v="6" actId="478"/>
          <ac:picMkLst>
            <pc:docMk/>
            <pc:sldMk cId="2501733776" sldId="257"/>
            <ac:picMk id="2" creationId="{C3184CC2-45AF-F18B-374F-8546B3262113}"/>
          </ac:picMkLst>
        </pc:picChg>
        <pc:picChg chg="add del mod">
          <ac:chgData name="Loreena Persaud" userId="6e5b827f-b380-4c12-928b-10230defe8af" providerId="ADAL" clId="{B1A5B403-2A17-7A4D-89A8-6A8D9457B646}" dt="2024-11-05T22:02:17.684" v="5" actId="478"/>
          <ac:picMkLst>
            <pc:docMk/>
            <pc:sldMk cId="2501733776" sldId="257"/>
            <ac:picMk id="3" creationId="{46E8B536-4A9A-A4EA-4215-A7A94165B0CF}"/>
          </ac:picMkLst>
        </pc:picChg>
        <pc:picChg chg="del mod">
          <ac:chgData name="Loreena Persaud" userId="6e5b827f-b380-4c12-928b-10230defe8af" providerId="ADAL" clId="{B1A5B403-2A17-7A4D-89A8-6A8D9457B646}" dt="2024-11-05T22:02:20.803" v="8" actId="478"/>
          <ac:picMkLst>
            <pc:docMk/>
            <pc:sldMk cId="2501733776" sldId="257"/>
            <ac:picMk id="4" creationId="{66410B85-E079-9842-B202-BDEB5217460F}"/>
          </ac:picMkLst>
        </pc:picChg>
        <pc:picChg chg="add mod">
          <ac:chgData name="Loreena Persaud" userId="6e5b827f-b380-4c12-928b-10230defe8af" providerId="ADAL" clId="{B1A5B403-2A17-7A4D-89A8-6A8D9457B646}" dt="2024-11-05T22:02:24.221" v="11" actId="1076"/>
          <ac:picMkLst>
            <pc:docMk/>
            <pc:sldMk cId="2501733776" sldId="257"/>
            <ac:picMk id="6" creationId="{DB096E00-1047-3125-6405-D9363FB55A92}"/>
          </ac:picMkLst>
        </pc:picChg>
      </pc:sldChg>
      <pc:sldMasterChg chg="addSp delSp modSp mod">
        <pc:chgData name="Loreena Persaud" userId="6e5b827f-b380-4c12-928b-10230defe8af" providerId="ADAL" clId="{B1A5B403-2A17-7A4D-89A8-6A8D9457B646}" dt="2024-11-05T22:04:03.750" v="30" actId="1076"/>
        <pc:sldMasterMkLst>
          <pc:docMk/>
          <pc:sldMasterMk cId="170871073" sldId="2147483648"/>
        </pc:sldMasterMkLst>
        <pc:picChg chg="add mod">
          <ac:chgData name="Loreena Persaud" userId="6e5b827f-b380-4c12-928b-10230defe8af" providerId="ADAL" clId="{B1A5B403-2A17-7A4D-89A8-6A8D9457B646}" dt="2024-11-05T22:04:03.750" v="30" actId="1076"/>
          <ac:picMkLst>
            <pc:docMk/>
            <pc:sldMasterMk cId="170871073" sldId="2147483648"/>
            <ac:picMk id="9" creationId="{B4F734DF-4DB5-AC32-A469-E57597CCD94E}"/>
          </ac:picMkLst>
        </pc:picChg>
        <pc:picChg chg="del">
          <ac:chgData name="Loreena Persaud" userId="6e5b827f-b380-4c12-928b-10230defe8af" providerId="ADAL" clId="{B1A5B403-2A17-7A4D-89A8-6A8D9457B646}" dt="2024-11-05T22:03:49.779" v="26" actId="478"/>
          <ac:picMkLst>
            <pc:docMk/>
            <pc:sldMasterMk cId="170871073" sldId="2147483648"/>
            <ac:picMk id="17" creationId="{AC738E90-9D19-504E-AB55-DAC42E6BC0DC}"/>
          </ac:picMkLst>
        </pc:pic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BBCAD5-FEF1-2B49-838A-E997F748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A4665-3A20-D341-9F03-626312C11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2ED85-6603-DE4F-AC1F-DADB96E97F52}" type="datetimeFigureOut">
              <a:rPr lang="en-US" smtClean="0"/>
              <a:t>11/5/24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3FA68-3F5D-2E4C-9DFB-A1628AC6CA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1B8CA-BCDF-1A46-A38D-0EDF53E8FD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C95A2-F007-CB44-8BC2-3D55E94D3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15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FA069-43CE-C744-9868-7D24110FA0CA}" type="datetimeFigureOut">
              <a:rPr lang="en-US" smtClean="0"/>
              <a:t>11/5/24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959FF-727B-4346-AD01-29802BEAD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8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959FF-727B-4346-AD01-29802BEAD3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B0E7C16-EDD4-6248-AD37-9236A2897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04315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E9E8594-1ACF-3B43-B9BD-9AB57E6346AC}"/>
              </a:ext>
            </a:extLst>
          </p:cNvPr>
          <p:cNvSpPr txBox="1">
            <a:spLocks/>
          </p:cNvSpPr>
          <p:nvPr userDrawn="1"/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aseline="0" dirty="0"/>
              <a:t>Click to edit Master title style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F355CA-426A-914A-A68C-FA4705CC9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29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F431BB-3481-1649-A0FF-07138972F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4C31E7-1EC9-4044-9598-6C72C3C7E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B9BE76A-620E-7C4C-9B63-FB5C0116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564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46316-676B-5041-BB23-CB491A2C02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8342" y="1541463"/>
            <a:ext cx="101409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D9CE57-4309-D84A-BE64-EE351C447BA7}"/>
              </a:ext>
            </a:extLst>
          </p:cNvPr>
          <p:cNvSpPr txBox="1">
            <a:spLocks/>
          </p:cNvSpPr>
          <p:nvPr userDrawn="1"/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b="1" i="0" baseline="0" dirty="0"/>
              <a:t>Click to edit Master 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5BE8E9-6D86-7344-8D2F-A8C79DF1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7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249F5-DABB-1044-A687-F27B54F87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28F69C-E6D3-A74A-A414-B82275CB43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5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76086-2A0E-F945-8FA1-676EAE7F6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19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F2BAF14-A9F0-F341-9B69-80E9FFCB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2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D3F86D-4459-344F-8380-B292D3D6D1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076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A11572-D2E0-544B-A395-977C4FC4B1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076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5F4D8F-440F-DA47-99B5-5FE9424576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318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631358-B953-B243-9BA2-9B8B4FD208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2318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00D1AA8-D947-2849-937E-ABE40C44E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73F315-CC44-F642-8207-0F39E1CA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36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F8106A-AC2A-164E-B270-54059996A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348FE-8940-E946-9952-63EFF58D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469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126B550-65D0-C743-A416-CF4C3703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5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4F950-F677-B248-B555-257C0D51B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761D5-F505-8341-A05D-9AAA7B588F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342" y="43644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B8C3CC-1E3F-624F-9F03-FE1183B74E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5FC9658-EFB7-574D-9730-742ED06D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2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CAA1F9-19DA-6D4E-85F0-C96EE6AFEA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46116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C4590AA-39D8-9349-93AF-6E133C4CD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DBD91A1-FCEB-DF4E-B948-F5838EFF0F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AAF670-9460-B74B-AF2A-2B0CB6322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99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259DD-9075-5846-9EB7-3AFDC05D4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691F98-48B1-794A-A7EA-CA88B801B3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0D5EF5-B199-6D4C-8261-C82397588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3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1E21B2-8635-CA43-BAB9-DF4837AC0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00569C-F89C-C04B-9876-4801E3D862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72D780-9884-534F-91C3-B02EC1A1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40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CD469FD-8E10-BF46-80AD-5189A1223B42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alphaModFix amt="25000"/>
          </a:blip>
          <a:srcRect/>
          <a:stretch/>
        </p:blipFill>
        <p:spPr>
          <a:xfrm>
            <a:off x="1058884" y="0"/>
            <a:ext cx="11133117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B3BC850-F673-564A-BDDB-F1FB2F58F79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0" y="3"/>
            <a:ext cx="1323045" cy="635061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20D99B-58DF-D244-AD5C-177312E75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68842-5252-5E4D-AD37-90EC12637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5046" y="1711187"/>
            <a:ext cx="9968754" cy="3115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8595A-C5B5-D949-864C-F48D825A9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BF3D8-EAEA-6843-89D7-6A2BF63274CA}" type="datetimeFigureOut">
              <a:rPr lang="en-US" smtClean="0"/>
              <a:t>11/5/24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2CF0F-BA50-4144-9697-6138E1DBC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60625-18F3-984D-B40A-767299F13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2CDEF-EBF7-A24C-97CC-57BDAB1899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F89F2-DD65-5045-B32A-6E52BFF73D9D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6FFDE47-9BF6-8B40-AC3C-67887A9BCAE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8849565" y="6463058"/>
            <a:ext cx="2961435" cy="29527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CB2BC18-05EF-9B40-A8D3-BAD5C826760F}"/>
              </a:ext>
            </a:extLst>
          </p:cNvPr>
          <p:cNvSpPr txBox="1"/>
          <p:nvPr userDrawn="1"/>
        </p:nvSpPr>
        <p:spPr>
          <a:xfrm>
            <a:off x="2309446" y="-3693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2BFC1-1047-994A-99C8-AE0A77DB6797}"/>
              </a:ext>
            </a:extLst>
          </p:cNvPr>
          <p:cNvSpPr txBox="1"/>
          <p:nvPr userDrawn="1"/>
        </p:nvSpPr>
        <p:spPr>
          <a:xfrm>
            <a:off x="3364523" y="-3985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B4F734DF-4DB5-AC32-A469-E57597CCD94E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161078" y="6340680"/>
            <a:ext cx="881212" cy="52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7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B096E00-1047-3125-6405-D9363FB55A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" y="8"/>
            <a:ext cx="12191985" cy="685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3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512A-B237-964D-908A-F98115C7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39EB9-2DEA-2843-B2E3-1138B8BD4D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87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B92457B36B83C4C8FB0C0F29FF32E82" ma:contentTypeVersion="15" ma:contentTypeDescription="Create a new document." ma:contentTypeScope="" ma:versionID="b45e5fb466e2909044b1d8d34db1adfe">
  <xsd:schema xmlns:xsd="http://www.w3.org/2001/XMLSchema" xmlns:xs="http://www.w3.org/2001/XMLSchema" xmlns:p="http://schemas.microsoft.com/office/2006/metadata/properties" xmlns:ns2="db2f306e-63da-4e62-8ca2-7ef3f98bc5aa" xmlns:ns3="b79ab44e-aa08-49ab-8353-0b44608dba07" targetNamespace="http://schemas.microsoft.com/office/2006/metadata/properties" ma:root="true" ma:fieldsID="55967db299c91f77f553bc295b58f204" ns2:_="" ns3:_="">
    <xsd:import namespace="db2f306e-63da-4e62-8ca2-7ef3f98bc5aa"/>
    <xsd:import namespace="b79ab44e-aa08-49ab-8353-0b44608dba0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2f306e-63da-4e62-8ca2-7ef3f98bc5a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bb3c0a80-59a3-49a9-b076-4164caea60f9}" ma:internalName="TaxCatchAll" ma:showField="CatchAllData" ma:web="db2f306e-63da-4e62-8ca2-7ef3f98bc5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9ab44e-aa08-49ab-8353-0b44608dba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1f1287a5-1bef-4e99-ba2b-767c7ce7c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b2f306e-63da-4e62-8ca2-7ef3f98bc5aa" xsi:nil="true"/>
    <lcf76f155ced4ddcb4097134ff3c332f xmlns="b79ab44e-aa08-49ab-8353-0b44608dba0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8F78A05-07D1-47C4-AAB2-8420E024C1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2f306e-63da-4e62-8ca2-7ef3f98bc5aa"/>
    <ds:schemaRef ds:uri="b79ab44e-aa08-49ab-8353-0b44608dba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94370F8-616C-40A5-A09B-6F79C54AE29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059EBE-6B2D-499E-92C8-D2A39F79607C}">
  <ds:schemaRefs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b79ab44e-aa08-49ab-8353-0b44608dba07"/>
    <ds:schemaRef ds:uri="db2f306e-63da-4e62-8ca2-7ef3f98bc5aa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2016</TotalTime>
  <Words>1</Words>
  <Application>Microsoft Macintosh PowerPoint</Application>
  <PresentationFormat>Widescreen</PresentationFormat>
  <Paragraphs>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Loreena Persaud</cp:lastModifiedBy>
  <cp:revision>67</cp:revision>
  <dcterms:created xsi:type="dcterms:W3CDTF">2021-02-17T02:31:40Z</dcterms:created>
  <dcterms:modified xsi:type="dcterms:W3CDTF">2024-11-05T22:04:09Z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0x0101007B92457B36B83C4C8FB0C0F29FF32E82</vt:lpwstr>
  </property>
</Properties>
</file>