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57857" y="-27929"/>
            <a:ext cx="11630800" cy="654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 rot="16200000">
            <a:off x="-2661845" y="2609655"/>
            <a:ext cx="6684983" cy="140718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" y="1388"/>
            <a:ext cx="12191991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14" ma:contentTypeDescription="Create a new document." ma:contentTypeScope="" ma:versionID="f7c6475520a909ad6ce71d82d08abfa0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fc8642ce2c8351cca018539b40f40d55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</ds:schemaRefs>
</ds:datastoreItem>
</file>

<file path=customXml/itemProps2.xml><?xml version="1.0" encoding="utf-8"?>
<ds:datastoreItem xmlns:ds="http://schemas.openxmlformats.org/officeDocument/2006/customXml" ds:itemID="{B6DEC272-523A-4A03-A189-D96217222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Scordianos</cp:lastModifiedBy>
  <cp:revision>58</cp:revision>
  <dcterms:created xsi:type="dcterms:W3CDTF">2021-02-17T02:31:40Z</dcterms:created>
  <dcterms:modified xsi:type="dcterms:W3CDTF">2023-03-20T13:52:43Z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