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6327"/>
  </p:normalViewPr>
  <p:slideViewPr>
    <p:cSldViewPr snapToGrid="0" snapToObjects="1">
      <p:cViewPr>
        <p:scale>
          <a:sx n="92" d="100"/>
          <a:sy n="92" d="100"/>
        </p:scale>
        <p:origin x="229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71777" y="-3413"/>
            <a:ext cx="11630800" cy="654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41569" y="2635486"/>
            <a:ext cx="6684983" cy="140718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" y="1388"/>
            <a:ext cx="12191991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59</cp:revision>
  <dcterms:created xsi:type="dcterms:W3CDTF">2021-02-17T02:31:40Z</dcterms:created>
  <dcterms:modified xsi:type="dcterms:W3CDTF">2023-12-01T14:08:32Z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