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notesMasterIdLst>
    <p:notesMasterId r:id="rId9"/>
  </p:notesMasterIdLst>
  <p:handoutMasterIdLst>
    <p:handoutMasterId r:id="rId10"/>
  </p:handoutMasterIdLst>
  <p:sldIdLst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A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89"/>
    <p:restoredTop sz="95153" autoAdjust="0"/>
  </p:normalViewPr>
  <p:slideViewPr>
    <p:cSldViewPr snapToGrid="0" snapToObjects="1">
      <p:cViewPr>
        <p:scale>
          <a:sx n="92" d="100"/>
          <a:sy n="92" d="100"/>
        </p:scale>
        <p:origin x="3492" y="10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BBCAD5-FEF1-2B49-838A-E997F748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A4665-3A20-D341-9F03-626312C11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2ED85-6603-DE4F-AC1F-DADB96E97F52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3FA68-3F5D-2E4C-9DFB-A1628AC6CA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1B8CA-BCDF-1A46-A38D-0EDF53E8FD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C95A2-F007-CB44-8BC2-3D55E94D3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15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FA069-43CE-C744-9868-7D24110FA0CA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959FF-727B-4346-AD01-29802BEAD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83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959FF-727B-4346-AD01-29802BEAD3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5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F355CA-426A-914A-A68C-FA4705CC9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36FA866-BE11-8D0B-0A5E-5576575332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04315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F9B61C-D20D-DB13-4027-203DE8E09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329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B9BE76A-620E-7C4C-9B63-FB5C0116D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B741F0-8FC3-FFE2-83D4-D989C9A4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0C6F958-04D7-B897-09FA-515374B96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046" y="1711187"/>
            <a:ext cx="9968754" cy="31157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6564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5BE8E9-6D86-7344-8D2F-A8C79DF15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2640367-EB96-57C5-A675-E1D15E68E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8342" y="1541463"/>
            <a:ext cx="101409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6B8DE32-F986-9F64-AB05-BD68EB296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97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F2BAF14-A9F0-F341-9B69-80E9FFCB2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E8E2DEC-A9C4-9460-4FA8-3EC6E0423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41BCDB-EEEE-BAD9-7EEB-B5AC3D367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5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7604A34-250D-A075-81B1-3862927B1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19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52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673F315-CC44-F642-8207-0F39E1CA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0D45F28-BC0E-C7D8-C509-395CF896B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076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FBD2C0B-6C1E-F318-F8D5-7413FFE00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076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02B8789-6E35-F4D5-D764-312BB8E41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318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54663F2-9F16-C31C-6828-A0D1A96AFC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2318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160EC02-6543-34E8-94B7-63F12CA15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736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348FE-8940-E946-9952-63EFF58D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808A8C0-0850-65A2-BE20-EBCD7F4B3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469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126B550-65D0-C743-A416-CF4C3703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15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5FC9658-EFB7-574D-9730-742ED06D2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F08864-0A92-6ADA-6585-37E2A70D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3C2CDEC-5E3B-DF76-DFDA-87C0E6AFE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342" y="43644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AC6041E-FB8D-C692-2B13-168F523AA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2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AAF670-9460-B74B-AF2A-2B0CB6322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7249578-BC97-809E-740D-D721B49E80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4500" y="46116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5D3DBEC-D388-9D65-2155-52FB78214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D75876C-6340-CB71-D228-61EE78EB3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99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0D5EF5-B199-6D4C-8261-C82397588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6F5C0D-D921-5D7E-AB8C-9A104BD01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25153769-6387-A1B3-8C3D-8AF8257C0C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0800000">
            <a:off x="1385046" y="1711187"/>
            <a:ext cx="9968754" cy="311571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2930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72D780-9884-534F-91C3-B02EC1A1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Vertical Title 1">
            <a:extLst>
              <a:ext uri="{FF2B5EF4-FFF2-40B4-BE49-F238E27FC236}">
                <a16:creationId xmlns:a16="http://schemas.microsoft.com/office/drawing/2014/main" id="{F911713A-91B5-A2B4-DC72-DB003E1C93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 rot="10800000">
            <a:off x="124241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2332E46D-9FD9-542A-B7A7-2B0FB0324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0800000">
            <a:off x="4033887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0407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89329-F442-4079-EED5-7DD1BF4112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68B3D3-053C-8704-D571-62A63485D6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2044B-15DF-662C-4707-70A78EB88D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F3CD10-127E-45DB-BA2A-38D35A523C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3804E-0026-1E9B-86E2-7FB8DE314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63A90-EDE6-284E-0F9A-F900D295E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E584B1-80DB-4283-9A17-FC1C42900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7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4418C-85B9-9439-D596-F585E3B26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00210-BB89-5315-8657-E9902D678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B651A-B669-FDD8-028A-FD1FBF926E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F3CD10-127E-45DB-BA2A-38D35A523C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17E0C-1317-12DB-575C-0FF88F287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CCFD9-B833-FFE4-40EF-07A1D58E4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E584B1-80DB-4283-9A17-FC1C42900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855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3DDD2-1258-9D31-31FA-846B82CDB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66C28F-1227-4B66-6B97-8910DFEED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992F0-146B-DA1D-259A-2F76B7416C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F3CD10-127E-45DB-BA2A-38D35A523C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CA189-DBFD-895B-BD2E-7EEB79B40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80FA1-51CD-AB1C-B3AB-0B3292D46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E584B1-80DB-4283-9A17-FC1C42900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310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805E-08F8-D6DB-B5FE-DD5F56961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13365-36F4-C1C9-BC52-4863DB9E0E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F59D52-BAA0-B1E5-2824-66C465E9A9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BDFED1-A40D-648D-E042-834BADA6FB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F3CD10-127E-45DB-BA2A-38D35A523C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377E9D-592E-0341-0E51-FCF7BE70E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798C88-12F1-429E-1863-DAD317B43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E584B1-80DB-4283-9A17-FC1C42900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45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1F0D2-C07A-7D41-25C2-7ED331433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B2324D-E76F-959B-C0D8-FD9052F1B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F14226-2F03-1721-F1C0-5401FBE4C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493998-BF40-E98C-A211-F5419FC03E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4D1110-3DAE-1131-6333-345176CCC2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2CAFDC-40CB-710E-E313-666261C703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F3CD10-127E-45DB-BA2A-38D35A523C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522E85-AFC9-0813-1C70-4FC954F86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1B3A43-89FF-2964-CF67-9E180A7FF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E584B1-80DB-4283-9A17-FC1C42900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367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D233D-8D19-2512-6EAA-1BB150325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998C7F-9C2D-9863-5F12-8F7BBA51B5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F3CD10-127E-45DB-BA2A-38D35A523C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38AB99-7EE0-2D72-EFF9-5AEE2F9AF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748C28-3FAE-757C-0264-8E3DBFE17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E584B1-80DB-4283-9A17-FC1C42900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4451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4267A4-5719-8AA2-81D1-9607E3D9C4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F3CD10-127E-45DB-BA2A-38D35A523C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641347-7708-CCCB-82A6-03A76BB60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3D3258-7382-F31B-C8B2-36FBCCD15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E584B1-80DB-4283-9A17-FC1C42900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9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67E70-5357-75EF-CC50-E7AD89DAE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9C1E6-5070-BCAE-DED5-52C304F25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15EA8-060D-8FCE-5746-BC661A222E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6D2F9F-8B0A-1229-AE80-F5523E079B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F3CD10-127E-45DB-BA2A-38D35A523C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52CE68-AB8E-96A6-2328-3215FD2AA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E67A39-BD35-DC55-D494-AB31A6189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E584B1-80DB-4283-9A17-FC1C42900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1124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231C7-8551-BFC9-2DF2-545AD87C9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48EC74-8C99-8D61-06D3-C6B4C9F5A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F3AE9-AF52-2311-2EA1-CF7821FFB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F3CBA0-19BF-A79D-15FE-93F9508006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F3CD10-127E-45DB-BA2A-38D35A523C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8DE1B-1F6F-558F-49C9-D3516AF39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D3A29-39C9-DA5E-5190-79D534126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E584B1-80DB-4283-9A17-FC1C42900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39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9B04E-708A-BEB6-1DD5-222FD43F6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A74B25-0635-ACA6-6E83-8E018A1A1A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65398-21EB-D7B3-47F1-FD2BFC28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F3CD10-127E-45DB-BA2A-38D35A523C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A8F6A-DBF3-D0F2-A09A-B05761B26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DF4FE-4297-7459-A768-5CB43D3E0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E584B1-80DB-4283-9A17-FC1C42900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5950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A1AC4E-EC39-98ED-2141-10717C1263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B4B230-BCE5-62D4-F157-A8A5BFF967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61886-D8D1-A9F5-06E7-B70304A287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F3CD10-127E-45DB-BA2A-38D35A523C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19E6A-A63C-771E-9D20-7D7BA0119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6C8BA-10AD-EC25-5554-D055E5894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E584B1-80DB-4283-9A17-FC1C42900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218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AD56AAE-35D2-C7D9-2EB9-1DDB6F9433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44000"/>
          </a:blip>
          <a:srcRect l="25717" r="29311"/>
          <a:stretch>
            <a:fillRect/>
          </a:stretch>
        </p:blipFill>
        <p:spPr>
          <a:xfrm>
            <a:off x="0" y="0"/>
            <a:ext cx="12191999" cy="68580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E7E4CEC-0113-CC2D-AD33-097E5FC02149}"/>
              </a:ext>
            </a:extLst>
          </p:cNvPr>
          <p:cNvSpPr/>
          <p:nvPr userDrawn="1"/>
        </p:nvSpPr>
        <p:spPr>
          <a:xfrm>
            <a:off x="-1" y="0"/>
            <a:ext cx="12192000" cy="6858002"/>
          </a:xfrm>
          <a:prstGeom prst="rect">
            <a:avLst/>
          </a:prstGeom>
          <a:gradFill flip="none" rotWithShape="1">
            <a:gsLst>
              <a:gs pos="41000">
                <a:schemeClr val="bg1"/>
              </a:gs>
              <a:gs pos="81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019C909-28CA-9F99-433B-9ED508F9FF53}"/>
              </a:ext>
            </a:extLst>
          </p:cNvPr>
          <p:cNvSpPr/>
          <p:nvPr/>
        </p:nvSpPr>
        <p:spPr>
          <a:xfrm rot="16200000">
            <a:off x="-2764324" y="2744464"/>
            <a:ext cx="6877862" cy="1349214"/>
          </a:xfrm>
          <a:custGeom>
            <a:avLst/>
            <a:gdLst>
              <a:gd name="connsiteX0" fmla="*/ 0 w 6877862"/>
              <a:gd name="connsiteY0" fmla="*/ 0 h 1349214"/>
              <a:gd name="connsiteX1" fmla="*/ 0 w 6877862"/>
              <a:gd name="connsiteY1" fmla="*/ 1264114 h 1349214"/>
              <a:gd name="connsiteX2" fmla="*/ 5981488 w 6877862"/>
              <a:gd name="connsiteY2" fmla="*/ 1264114 h 1349214"/>
              <a:gd name="connsiteX3" fmla="*/ 6097902 w 6877862"/>
              <a:gd name="connsiteY3" fmla="*/ 1349214 h 1349214"/>
              <a:gd name="connsiteX4" fmla="*/ 6255118 w 6877862"/>
              <a:gd name="connsiteY4" fmla="*/ 1264114 h 1349214"/>
              <a:gd name="connsiteX5" fmla="*/ 6877863 w 6877862"/>
              <a:gd name="connsiteY5" fmla="*/ 1264114 h 1349214"/>
              <a:gd name="connsiteX6" fmla="*/ 6877863 w 6877862"/>
              <a:gd name="connsiteY6" fmla="*/ 0 h 1349214"/>
              <a:gd name="connsiteX7" fmla="*/ 0 w 6877862"/>
              <a:gd name="connsiteY7" fmla="*/ 0 h 1349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77862" h="1349214">
                <a:moveTo>
                  <a:pt x="0" y="0"/>
                </a:moveTo>
                <a:lnTo>
                  <a:pt x="0" y="1264114"/>
                </a:lnTo>
                <a:lnTo>
                  <a:pt x="5981488" y="1264114"/>
                </a:lnTo>
                <a:lnTo>
                  <a:pt x="6097902" y="1349214"/>
                </a:lnTo>
                <a:lnTo>
                  <a:pt x="6255118" y="1264114"/>
                </a:lnTo>
                <a:lnTo>
                  <a:pt x="6877863" y="1264114"/>
                </a:lnTo>
                <a:lnTo>
                  <a:pt x="6877863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D6DBDE"/>
              </a:gs>
              <a:gs pos="16000">
                <a:srgbClr val="BCC7D3"/>
              </a:gs>
              <a:gs pos="51000">
                <a:srgbClr val="7C95B8"/>
              </a:gs>
              <a:gs pos="100000">
                <a:srgbClr val="194A90"/>
              </a:gs>
            </a:gsLst>
            <a:lin ang="0" scaled="1"/>
          </a:gra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" name="Graphic 2">
            <a:extLst>
              <a:ext uri="{FF2B5EF4-FFF2-40B4-BE49-F238E27FC236}">
                <a16:creationId xmlns:a16="http://schemas.microsoft.com/office/drawing/2014/main" id="{3E38321C-5A6B-E4AB-5D27-F90A8709C1B8}"/>
              </a:ext>
            </a:extLst>
          </p:cNvPr>
          <p:cNvGrpSpPr/>
          <p:nvPr/>
        </p:nvGrpSpPr>
        <p:grpSpPr>
          <a:xfrm rot="16200000">
            <a:off x="-86348" y="3978598"/>
            <a:ext cx="1110332" cy="516225"/>
            <a:chOff x="-692965" y="2955164"/>
            <a:chExt cx="1110332" cy="516225"/>
          </a:xfrm>
          <a:solidFill>
            <a:srgbClr val="FFFFFF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7A90505-DE07-4CF5-2CCC-A47093BBF537}"/>
                </a:ext>
              </a:extLst>
            </p:cNvPr>
            <p:cNvSpPr/>
            <p:nvPr/>
          </p:nvSpPr>
          <p:spPr>
            <a:xfrm>
              <a:off x="-692455" y="2958998"/>
              <a:ext cx="248001" cy="242268"/>
            </a:xfrm>
            <a:custGeom>
              <a:avLst/>
              <a:gdLst>
                <a:gd name="connsiteX0" fmla="*/ 0 w 248001"/>
                <a:gd name="connsiteY0" fmla="*/ 121134 h 242268"/>
                <a:gd name="connsiteX1" fmla="*/ 124192 w 248001"/>
                <a:gd name="connsiteY1" fmla="*/ 0 h 242268"/>
                <a:gd name="connsiteX2" fmla="*/ 248001 w 248001"/>
                <a:gd name="connsiteY2" fmla="*/ 121134 h 242268"/>
                <a:gd name="connsiteX3" fmla="*/ 124192 w 248001"/>
                <a:gd name="connsiteY3" fmla="*/ 242268 h 242268"/>
                <a:gd name="connsiteX4" fmla="*/ 0 w 248001"/>
                <a:gd name="connsiteY4" fmla="*/ 121134 h 242268"/>
                <a:gd name="connsiteX5" fmla="*/ 0 w 248001"/>
                <a:gd name="connsiteY5" fmla="*/ 121134 h 242268"/>
                <a:gd name="connsiteX6" fmla="*/ 195978 w 248001"/>
                <a:gd name="connsiteY6" fmla="*/ 121134 h 242268"/>
                <a:gd name="connsiteX7" fmla="*/ 124192 w 248001"/>
                <a:gd name="connsiteY7" fmla="*/ 44339 h 242268"/>
                <a:gd name="connsiteX8" fmla="*/ 52023 w 248001"/>
                <a:gd name="connsiteY8" fmla="*/ 121134 h 242268"/>
                <a:gd name="connsiteX9" fmla="*/ 124192 w 248001"/>
                <a:gd name="connsiteY9" fmla="*/ 197929 h 242268"/>
                <a:gd name="connsiteX10" fmla="*/ 195978 w 248001"/>
                <a:gd name="connsiteY10" fmla="*/ 121134 h 242268"/>
                <a:gd name="connsiteX11" fmla="*/ 195978 w 248001"/>
                <a:gd name="connsiteY11" fmla="*/ 121134 h 242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001" h="242268">
                  <a:moveTo>
                    <a:pt x="0" y="121134"/>
                  </a:moveTo>
                  <a:cubicBezTo>
                    <a:pt x="0" y="50473"/>
                    <a:pt x="52278" y="0"/>
                    <a:pt x="124192" y="0"/>
                  </a:cubicBezTo>
                  <a:cubicBezTo>
                    <a:pt x="196106" y="0"/>
                    <a:pt x="248001" y="50473"/>
                    <a:pt x="248001" y="121134"/>
                  </a:cubicBezTo>
                  <a:cubicBezTo>
                    <a:pt x="248001" y="191796"/>
                    <a:pt x="195723" y="242268"/>
                    <a:pt x="124192" y="242268"/>
                  </a:cubicBezTo>
                  <a:cubicBezTo>
                    <a:pt x="52661" y="242268"/>
                    <a:pt x="0" y="191668"/>
                    <a:pt x="0" y="121134"/>
                  </a:cubicBezTo>
                  <a:lnTo>
                    <a:pt x="0" y="121134"/>
                  </a:lnTo>
                  <a:close/>
                  <a:moveTo>
                    <a:pt x="195978" y="121134"/>
                  </a:moveTo>
                  <a:cubicBezTo>
                    <a:pt x="195978" y="77178"/>
                    <a:pt x="167927" y="44339"/>
                    <a:pt x="124192" y="44339"/>
                  </a:cubicBezTo>
                  <a:cubicBezTo>
                    <a:pt x="80457" y="44339"/>
                    <a:pt x="52023" y="77306"/>
                    <a:pt x="52023" y="121134"/>
                  </a:cubicBezTo>
                  <a:cubicBezTo>
                    <a:pt x="52023" y="164962"/>
                    <a:pt x="80074" y="197929"/>
                    <a:pt x="124192" y="197929"/>
                  </a:cubicBezTo>
                  <a:cubicBezTo>
                    <a:pt x="168309" y="197929"/>
                    <a:pt x="195978" y="164579"/>
                    <a:pt x="195978" y="121134"/>
                  </a:cubicBezTo>
                  <a:lnTo>
                    <a:pt x="195978" y="121134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2AE6539-BFF0-202F-E00F-262D16C0D090}"/>
                </a:ext>
              </a:extLst>
            </p:cNvPr>
            <p:cNvSpPr/>
            <p:nvPr/>
          </p:nvSpPr>
          <p:spPr>
            <a:xfrm>
              <a:off x="-409006" y="2962831"/>
              <a:ext cx="257181" cy="234218"/>
            </a:xfrm>
            <a:custGeom>
              <a:avLst/>
              <a:gdLst>
                <a:gd name="connsiteX0" fmla="*/ 206307 w 257181"/>
                <a:gd name="connsiteY0" fmla="*/ 234218 h 234218"/>
                <a:gd name="connsiteX1" fmla="*/ 206307 w 257181"/>
                <a:gd name="connsiteY1" fmla="*/ 65295 h 234218"/>
                <a:gd name="connsiteX2" fmla="*/ 139365 w 257181"/>
                <a:gd name="connsiteY2" fmla="*/ 234218 h 234218"/>
                <a:gd name="connsiteX3" fmla="*/ 117434 w 257181"/>
                <a:gd name="connsiteY3" fmla="*/ 234218 h 234218"/>
                <a:gd name="connsiteX4" fmla="*/ 50493 w 257181"/>
                <a:gd name="connsiteY4" fmla="*/ 65295 h 234218"/>
                <a:gd name="connsiteX5" fmla="*/ 50493 w 257181"/>
                <a:gd name="connsiteY5" fmla="*/ 234218 h 234218"/>
                <a:gd name="connsiteX6" fmla="*/ 0 w 257181"/>
                <a:gd name="connsiteY6" fmla="*/ 234218 h 234218"/>
                <a:gd name="connsiteX7" fmla="*/ 0 w 257181"/>
                <a:gd name="connsiteY7" fmla="*/ 0 h 234218"/>
                <a:gd name="connsiteX8" fmla="*/ 70767 w 257181"/>
                <a:gd name="connsiteY8" fmla="*/ 0 h 234218"/>
                <a:gd name="connsiteX9" fmla="*/ 128272 w 257181"/>
                <a:gd name="connsiteY9" fmla="*/ 146306 h 234218"/>
                <a:gd name="connsiteX10" fmla="*/ 186033 w 257181"/>
                <a:gd name="connsiteY10" fmla="*/ 0 h 234218"/>
                <a:gd name="connsiteX11" fmla="*/ 257182 w 257181"/>
                <a:gd name="connsiteY11" fmla="*/ 0 h 234218"/>
                <a:gd name="connsiteX12" fmla="*/ 257182 w 257181"/>
                <a:gd name="connsiteY12" fmla="*/ 234090 h 234218"/>
                <a:gd name="connsiteX13" fmla="*/ 206307 w 257181"/>
                <a:gd name="connsiteY13" fmla="*/ 234090 h 234218"/>
                <a:gd name="connsiteX14" fmla="*/ 206307 w 257181"/>
                <a:gd name="connsiteY14" fmla="*/ 234218 h 234218"/>
                <a:gd name="connsiteX15" fmla="*/ 206307 w 257181"/>
                <a:gd name="connsiteY15" fmla="*/ 234218 h 23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181" h="234218">
                  <a:moveTo>
                    <a:pt x="206307" y="234218"/>
                  </a:moveTo>
                  <a:lnTo>
                    <a:pt x="206307" y="65295"/>
                  </a:lnTo>
                  <a:lnTo>
                    <a:pt x="139365" y="234218"/>
                  </a:lnTo>
                  <a:lnTo>
                    <a:pt x="117434" y="234218"/>
                  </a:lnTo>
                  <a:lnTo>
                    <a:pt x="50493" y="65295"/>
                  </a:lnTo>
                  <a:lnTo>
                    <a:pt x="50493" y="234218"/>
                  </a:lnTo>
                  <a:lnTo>
                    <a:pt x="0" y="234218"/>
                  </a:lnTo>
                  <a:lnTo>
                    <a:pt x="0" y="0"/>
                  </a:lnTo>
                  <a:lnTo>
                    <a:pt x="70767" y="0"/>
                  </a:lnTo>
                  <a:lnTo>
                    <a:pt x="128272" y="146306"/>
                  </a:lnTo>
                  <a:lnTo>
                    <a:pt x="186033" y="0"/>
                  </a:lnTo>
                  <a:lnTo>
                    <a:pt x="257182" y="0"/>
                  </a:lnTo>
                  <a:lnTo>
                    <a:pt x="257182" y="234090"/>
                  </a:lnTo>
                  <a:lnTo>
                    <a:pt x="206307" y="234090"/>
                  </a:lnTo>
                  <a:lnTo>
                    <a:pt x="206307" y="234218"/>
                  </a:lnTo>
                  <a:lnTo>
                    <a:pt x="206307" y="23421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DB10222-B382-EC14-9CA9-FA0AAFAC55B6}"/>
                </a:ext>
              </a:extLst>
            </p:cNvPr>
            <p:cNvSpPr/>
            <p:nvPr/>
          </p:nvSpPr>
          <p:spPr>
            <a:xfrm>
              <a:off x="-129893" y="2962703"/>
              <a:ext cx="246343" cy="234345"/>
            </a:xfrm>
            <a:custGeom>
              <a:avLst/>
              <a:gdLst>
                <a:gd name="connsiteX0" fmla="*/ 188966 w 246343"/>
                <a:gd name="connsiteY0" fmla="*/ 234346 h 234345"/>
                <a:gd name="connsiteX1" fmla="*/ 174047 w 246343"/>
                <a:gd name="connsiteY1" fmla="*/ 194607 h 234345"/>
                <a:gd name="connsiteX2" fmla="*/ 72297 w 246343"/>
                <a:gd name="connsiteY2" fmla="*/ 194607 h 234345"/>
                <a:gd name="connsiteX3" fmla="*/ 57378 w 246343"/>
                <a:gd name="connsiteY3" fmla="*/ 234346 h 234345"/>
                <a:gd name="connsiteX4" fmla="*/ 0 w 246343"/>
                <a:gd name="connsiteY4" fmla="*/ 234346 h 234345"/>
                <a:gd name="connsiteX5" fmla="*/ 91550 w 246343"/>
                <a:gd name="connsiteY5" fmla="*/ 0 h 234345"/>
                <a:gd name="connsiteX6" fmla="*/ 154921 w 246343"/>
                <a:gd name="connsiteY6" fmla="*/ 0 h 234345"/>
                <a:gd name="connsiteX7" fmla="*/ 246344 w 246343"/>
                <a:gd name="connsiteY7" fmla="*/ 234218 h 234345"/>
                <a:gd name="connsiteX8" fmla="*/ 188966 w 246343"/>
                <a:gd name="connsiteY8" fmla="*/ 234218 h 234345"/>
                <a:gd name="connsiteX9" fmla="*/ 123172 w 246343"/>
                <a:gd name="connsiteY9" fmla="*/ 50089 h 234345"/>
                <a:gd name="connsiteX10" fmla="*/ 86195 w 246343"/>
                <a:gd name="connsiteY10" fmla="*/ 150907 h 234345"/>
                <a:gd name="connsiteX11" fmla="*/ 160149 w 246343"/>
                <a:gd name="connsiteY11" fmla="*/ 150907 h 234345"/>
                <a:gd name="connsiteX12" fmla="*/ 123172 w 246343"/>
                <a:gd name="connsiteY12" fmla="*/ 50089 h 234345"/>
                <a:gd name="connsiteX13" fmla="*/ 123045 w 246343"/>
                <a:gd name="connsiteY13" fmla="*/ 50089 h 23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6343" h="234345">
                  <a:moveTo>
                    <a:pt x="188966" y="234346"/>
                  </a:moveTo>
                  <a:lnTo>
                    <a:pt x="174047" y="194607"/>
                  </a:lnTo>
                  <a:lnTo>
                    <a:pt x="72297" y="194607"/>
                  </a:lnTo>
                  <a:lnTo>
                    <a:pt x="57378" y="234346"/>
                  </a:lnTo>
                  <a:lnTo>
                    <a:pt x="0" y="234346"/>
                  </a:lnTo>
                  <a:lnTo>
                    <a:pt x="91550" y="0"/>
                  </a:lnTo>
                  <a:lnTo>
                    <a:pt x="154921" y="0"/>
                  </a:lnTo>
                  <a:lnTo>
                    <a:pt x="246344" y="234218"/>
                  </a:lnTo>
                  <a:lnTo>
                    <a:pt x="188966" y="234218"/>
                  </a:lnTo>
                  <a:close/>
                  <a:moveTo>
                    <a:pt x="123172" y="50089"/>
                  </a:moveTo>
                  <a:lnTo>
                    <a:pt x="86195" y="150907"/>
                  </a:lnTo>
                  <a:lnTo>
                    <a:pt x="160149" y="150907"/>
                  </a:lnTo>
                  <a:lnTo>
                    <a:pt x="123172" y="50089"/>
                  </a:lnTo>
                  <a:lnTo>
                    <a:pt x="123045" y="50089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A1F30A0-FF07-3807-5240-25954F3A3603}"/>
                </a:ext>
              </a:extLst>
            </p:cNvPr>
            <p:cNvSpPr/>
            <p:nvPr/>
          </p:nvSpPr>
          <p:spPr>
            <a:xfrm>
              <a:off x="138381" y="2962831"/>
              <a:ext cx="167926" cy="234218"/>
            </a:xfrm>
            <a:custGeom>
              <a:avLst/>
              <a:gdLst>
                <a:gd name="connsiteX0" fmla="*/ 0 w 167926"/>
                <a:gd name="connsiteY0" fmla="*/ 234218 h 234218"/>
                <a:gd name="connsiteX1" fmla="*/ 0 w 167926"/>
                <a:gd name="connsiteY1" fmla="*/ 0 h 234218"/>
                <a:gd name="connsiteX2" fmla="*/ 167927 w 167926"/>
                <a:gd name="connsiteY2" fmla="*/ 0 h 234218"/>
                <a:gd name="connsiteX3" fmla="*/ 167927 w 167926"/>
                <a:gd name="connsiteY3" fmla="*/ 43828 h 234218"/>
                <a:gd name="connsiteX4" fmla="*/ 50493 w 167926"/>
                <a:gd name="connsiteY4" fmla="*/ 43828 h 234218"/>
                <a:gd name="connsiteX5" fmla="*/ 50493 w 167926"/>
                <a:gd name="connsiteY5" fmla="*/ 93023 h 234218"/>
                <a:gd name="connsiteX6" fmla="*/ 165377 w 167926"/>
                <a:gd name="connsiteY6" fmla="*/ 93023 h 234218"/>
                <a:gd name="connsiteX7" fmla="*/ 165377 w 167926"/>
                <a:gd name="connsiteY7" fmla="*/ 136851 h 234218"/>
                <a:gd name="connsiteX8" fmla="*/ 50493 w 167926"/>
                <a:gd name="connsiteY8" fmla="*/ 136851 h 234218"/>
                <a:gd name="connsiteX9" fmla="*/ 50493 w 167926"/>
                <a:gd name="connsiteY9" fmla="*/ 190262 h 234218"/>
                <a:gd name="connsiteX10" fmla="*/ 167927 w 167926"/>
                <a:gd name="connsiteY10" fmla="*/ 190262 h 234218"/>
                <a:gd name="connsiteX11" fmla="*/ 167927 w 167926"/>
                <a:gd name="connsiteY11" fmla="*/ 234090 h 234218"/>
                <a:gd name="connsiteX12" fmla="*/ 0 w 167926"/>
                <a:gd name="connsiteY12" fmla="*/ 234090 h 234218"/>
                <a:gd name="connsiteX13" fmla="*/ 0 w 167926"/>
                <a:gd name="connsiteY13" fmla="*/ 234218 h 234218"/>
                <a:gd name="connsiteX14" fmla="*/ 0 w 167926"/>
                <a:gd name="connsiteY14" fmla="*/ 234218 h 23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7926" h="234218">
                  <a:moveTo>
                    <a:pt x="0" y="234218"/>
                  </a:moveTo>
                  <a:lnTo>
                    <a:pt x="0" y="0"/>
                  </a:lnTo>
                  <a:lnTo>
                    <a:pt x="167927" y="0"/>
                  </a:lnTo>
                  <a:lnTo>
                    <a:pt x="167927" y="43828"/>
                  </a:lnTo>
                  <a:lnTo>
                    <a:pt x="50493" y="43828"/>
                  </a:lnTo>
                  <a:lnTo>
                    <a:pt x="50493" y="93023"/>
                  </a:lnTo>
                  <a:lnTo>
                    <a:pt x="165377" y="93023"/>
                  </a:lnTo>
                  <a:lnTo>
                    <a:pt x="165377" y="136851"/>
                  </a:lnTo>
                  <a:lnTo>
                    <a:pt x="50493" y="136851"/>
                  </a:lnTo>
                  <a:lnTo>
                    <a:pt x="50493" y="190262"/>
                  </a:lnTo>
                  <a:lnTo>
                    <a:pt x="167927" y="190262"/>
                  </a:lnTo>
                  <a:lnTo>
                    <a:pt x="167927" y="234090"/>
                  </a:lnTo>
                  <a:lnTo>
                    <a:pt x="0" y="234090"/>
                  </a:lnTo>
                  <a:lnTo>
                    <a:pt x="0" y="234218"/>
                  </a:lnTo>
                  <a:lnTo>
                    <a:pt x="0" y="23421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9709C41-DF10-B45B-2436-C3158CAD3394}"/>
                </a:ext>
              </a:extLst>
            </p:cNvPr>
            <p:cNvSpPr/>
            <p:nvPr/>
          </p:nvSpPr>
          <p:spPr>
            <a:xfrm>
              <a:off x="329642" y="2955164"/>
              <a:ext cx="87724" cy="86633"/>
            </a:xfrm>
            <a:custGeom>
              <a:avLst/>
              <a:gdLst>
                <a:gd name="connsiteX0" fmla="*/ 43862 w 87724"/>
                <a:gd name="connsiteY0" fmla="*/ 86634 h 86633"/>
                <a:gd name="connsiteX1" fmla="*/ 0 w 87724"/>
                <a:gd name="connsiteY1" fmla="*/ 43317 h 86633"/>
                <a:gd name="connsiteX2" fmla="*/ 43862 w 87724"/>
                <a:gd name="connsiteY2" fmla="*/ 0 h 86633"/>
                <a:gd name="connsiteX3" fmla="*/ 87725 w 87724"/>
                <a:gd name="connsiteY3" fmla="*/ 43317 h 86633"/>
                <a:gd name="connsiteX4" fmla="*/ 43862 w 87724"/>
                <a:gd name="connsiteY4" fmla="*/ 86634 h 86633"/>
                <a:gd name="connsiteX5" fmla="*/ 43862 w 87724"/>
                <a:gd name="connsiteY5" fmla="*/ 86634 h 86633"/>
                <a:gd name="connsiteX6" fmla="*/ 43862 w 87724"/>
                <a:gd name="connsiteY6" fmla="*/ 6389 h 86633"/>
                <a:gd name="connsiteX7" fmla="*/ 6503 w 87724"/>
                <a:gd name="connsiteY7" fmla="*/ 43317 h 86633"/>
                <a:gd name="connsiteX8" fmla="*/ 43862 w 87724"/>
                <a:gd name="connsiteY8" fmla="*/ 80245 h 86633"/>
                <a:gd name="connsiteX9" fmla="*/ 81222 w 87724"/>
                <a:gd name="connsiteY9" fmla="*/ 43317 h 86633"/>
                <a:gd name="connsiteX10" fmla="*/ 43862 w 87724"/>
                <a:gd name="connsiteY10" fmla="*/ 6389 h 86633"/>
                <a:gd name="connsiteX11" fmla="*/ 43862 w 87724"/>
                <a:gd name="connsiteY11" fmla="*/ 6389 h 86633"/>
                <a:gd name="connsiteX12" fmla="*/ 55848 w 87724"/>
                <a:gd name="connsiteY12" fmla="*/ 68234 h 86633"/>
                <a:gd name="connsiteX13" fmla="*/ 42842 w 87724"/>
                <a:gd name="connsiteY13" fmla="*/ 48684 h 86633"/>
                <a:gd name="connsiteX14" fmla="*/ 34044 w 87724"/>
                <a:gd name="connsiteY14" fmla="*/ 48684 h 86633"/>
                <a:gd name="connsiteX15" fmla="*/ 34044 w 87724"/>
                <a:gd name="connsiteY15" fmla="*/ 68234 h 86633"/>
                <a:gd name="connsiteX16" fmla="*/ 26904 w 87724"/>
                <a:gd name="connsiteY16" fmla="*/ 68234 h 86633"/>
                <a:gd name="connsiteX17" fmla="*/ 26904 w 87724"/>
                <a:gd name="connsiteY17" fmla="*/ 18528 h 86633"/>
                <a:gd name="connsiteX18" fmla="*/ 47433 w 87724"/>
                <a:gd name="connsiteY18" fmla="*/ 18528 h 86633"/>
                <a:gd name="connsiteX19" fmla="*/ 63881 w 87724"/>
                <a:gd name="connsiteY19" fmla="*/ 33606 h 86633"/>
                <a:gd name="connsiteX20" fmla="*/ 51003 w 87724"/>
                <a:gd name="connsiteY20" fmla="*/ 48300 h 86633"/>
                <a:gd name="connsiteX21" fmla="*/ 64391 w 87724"/>
                <a:gd name="connsiteY21" fmla="*/ 68106 h 86633"/>
                <a:gd name="connsiteX22" fmla="*/ 55593 w 87724"/>
                <a:gd name="connsiteY22" fmla="*/ 68106 h 86633"/>
                <a:gd name="connsiteX23" fmla="*/ 55721 w 87724"/>
                <a:gd name="connsiteY23" fmla="*/ 68106 h 86633"/>
                <a:gd name="connsiteX24" fmla="*/ 47560 w 87724"/>
                <a:gd name="connsiteY24" fmla="*/ 24661 h 86633"/>
                <a:gd name="connsiteX25" fmla="*/ 34172 w 87724"/>
                <a:gd name="connsiteY25" fmla="*/ 24661 h 86633"/>
                <a:gd name="connsiteX26" fmla="*/ 34172 w 87724"/>
                <a:gd name="connsiteY26" fmla="*/ 42167 h 86633"/>
                <a:gd name="connsiteX27" fmla="*/ 47560 w 87724"/>
                <a:gd name="connsiteY27" fmla="*/ 42167 h 86633"/>
                <a:gd name="connsiteX28" fmla="*/ 56741 w 87724"/>
                <a:gd name="connsiteY28" fmla="*/ 33478 h 86633"/>
                <a:gd name="connsiteX29" fmla="*/ 47560 w 87724"/>
                <a:gd name="connsiteY29" fmla="*/ 24406 h 86633"/>
                <a:gd name="connsiteX30" fmla="*/ 47560 w 87724"/>
                <a:gd name="connsiteY30" fmla="*/ 24406 h 86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7724" h="86633">
                  <a:moveTo>
                    <a:pt x="43862" y="86634"/>
                  </a:moveTo>
                  <a:cubicBezTo>
                    <a:pt x="19636" y="86634"/>
                    <a:pt x="0" y="67212"/>
                    <a:pt x="0" y="43317"/>
                  </a:cubicBezTo>
                  <a:cubicBezTo>
                    <a:pt x="0" y="19422"/>
                    <a:pt x="19636" y="0"/>
                    <a:pt x="43862" y="0"/>
                  </a:cubicBezTo>
                  <a:cubicBezTo>
                    <a:pt x="68089" y="0"/>
                    <a:pt x="87725" y="19167"/>
                    <a:pt x="87725" y="43317"/>
                  </a:cubicBezTo>
                  <a:cubicBezTo>
                    <a:pt x="87725" y="67467"/>
                    <a:pt x="68344" y="86634"/>
                    <a:pt x="43862" y="86634"/>
                  </a:cubicBezTo>
                  <a:lnTo>
                    <a:pt x="43862" y="86634"/>
                  </a:lnTo>
                  <a:close/>
                  <a:moveTo>
                    <a:pt x="43862" y="6389"/>
                  </a:moveTo>
                  <a:cubicBezTo>
                    <a:pt x="23079" y="6389"/>
                    <a:pt x="6503" y="22617"/>
                    <a:pt x="6503" y="43317"/>
                  </a:cubicBezTo>
                  <a:cubicBezTo>
                    <a:pt x="6503" y="64017"/>
                    <a:pt x="23079" y="80245"/>
                    <a:pt x="43862" y="80245"/>
                  </a:cubicBezTo>
                  <a:cubicBezTo>
                    <a:pt x="64646" y="80245"/>
                    <a:pt x="81222" y="63634"/>
                    <a:pt x="81222" y="43317"/>
                  </a:cubicBezTo>
                  <a:cubicBezTo>
                    <a:pt x="81222" y="23000"/>
                    <a:pt x="64646" y="6389"/>
                    <a:pt x="43862" y="6389"/>
                  </a:cubicBezTo>
                  <a:lnTo>
                    <a:pt x="43862" y="6389"/>
                  </a:lnTo>
                  <a:close/>
                  <a:moveTo>
                    <a:pt x="55848" y="68234"/>
                  </a:moveTo>
                  <a:lnTo>
                    <a:pt x="42842" y="48684"/>
                  </a:lnTo>
                  <a:lnTo>
                    <a:pt x="34044" y="48684"/>
                  </a:lnTo>
                  <a:lnTo>
                    <a:pt x="34044" y="68234"/>
                  </a:lnTo>
                  <a:lnTo>
                    <a:pt x="26904" y="68234"/>
                  </a:lnTo>
                  <a:lnTo>
                    <a:pt x="26904" y="18528"/>
                  </a:lnTo>
                  <a:lnTo>
                    <a:pt x="47433" y="18528"/>
                  </a:lnTo>
                  <a:cubicBezTo>
                    <a:pt x="55976" y="18528"/>
                    <a:pt x="63881" y="24533"/>
                    <a:pt x="63881" y="33606"/>
                  </a:cubicBezTo>
                  <a:cubicBezTo>
                    <a:pt x="63881" y="44723"/>
                    <a:pt x="53935" y="48300"/>
                    <a:pt x="51003" y="48300"/>
                  </a:cubicBezTo>
                  <a:lnTo>
                    <a:pt x="64391" y="68106"/>
                  </a:lnTo>
                  <a:lnTo>
                    <a:pt x="55593" y="68106"/>
                  </a:lnTo>
                  <a:lnTo>
                    <a:pt x="55721" y="68106"/>
                  </a:lnTo>
                  <a:close/>
                  <a:moveTo>
                    <a:pt x="47560" y="24661"/>
                  </a:moveTo>
                  <a:lnTo>
                    <a:pt x="34172" y="24661"/>
                  </a:lnTo>
                  <a:lnTo>
                    <a:pt x="34172" y="42167"/>
                  </a:lnTo>
                  <a:lnTo>
                    <a:pt x="47560" y="42167"/>
                  </a:lnTo>
                  <a:cubicBezTo>
                    <a:pt x="51895" y="42167"/>
                    <a:pt x="56741" y="38717"/>
                    <a:pt x="56741" y="33478"/>
                  </a:cubicBezTo>
                  <a:cubicBezTo>
                    <a:pt x="56741" y="27984"/>
                    <a:pt x="51895" y="24406"/>
                    <a:pt x="47560" y="24406"/>
                  </a:cubicBezTo>
                  <a:lnTo>
                    <a:pt x="47560" y="24406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D73BF9D-3F44-2203-09B4-31977FC695B2}"/>
                </a:ext>
              </a:extLst>
            </p:cNvPr>
            <p:cNvSpPr/>
            <p:nvPr/>
          </p:nvSpPr>
          <p:spPr>
            <a:xfrm>
              <a:off x="-692965" y="3229633"/>
              <a:ext cx="183737" cy="237795"/>
            </a:xfrm>
            <a:custGeom>
              <a:avLst/>
              <a:gdLst>
                <a:gd name="connsiteX0" fmla="*/ 5228 w 183737"/>
                <a:gd name="connsiteY0" fmla="*/ 237668 h 237795"/>
                <a:gd name="connsiteX1" fmla="*/ 5228 w 183737"/>
                <a:gd name="connsiteY1" fmla="*/ 198312 h 237795"/>
                <a:gd name="connsiteX2" fmla="*/ 130822 w 183737"/>
                <a:gd name="connsiteY2" fmla="*/ 74750 h 237795"/>
                <a:gd name="connsiteX3" fmla="*/ 92443 w 183737"/>
                <a:gd name="connsiteY3" fmla="*/ 44211 h 237795"/>
                <a:gd name="connsiteX4" fmla="*/ 28817 w 183737"/>
                <a:gd name="connsiteY4" fmla="*/ 71173 h 237795"/>
                <a:gd name="connsiteX5" fmla="*/ 0 w 183737"/>
                <a:gd name="connsiteY5" fmla="*/ 38206 h 237795"/>
                <a:gd name="connsiteX6" fmla="*/ 91423 w 183737"/>
                <a:gd name="connsiteY6" fmla="*/ 0 h 237795"/>
                <a:gd name="connsiteX7" fmla="*/ 182080 w 183737"/>
                <a:gd name="connsiteY7" fmla="*/ 74878 h 237795"/>
                <a:gd name="connsiteX8" fmla="*/ 87087 w 183737"/>
                <a:gd name="connsiteY8" fmla="*/ 193840 h 237795"/>
                <a:gd name="connsiteX9" fmla="*/ 183738 w 183737"/>
                <a:gd name="connsiteY9" fmla="*/ 193840 h 237795"/>
                <a:gd name="connsiteX10" fmla="*/ 183738 w 183737"/>
                <a:gd name="connsiteY10" fmla="*/ 237796 h 237795"/>
                <a:gd name="connsiteX11" fmla="*/ 5228 w 183737"/>
                <a:gd name="connsiteY11" fmla="*/ 237796 h 237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3737" h="237795">
                  <a:moveTo>
                    <a:pt x="5228" y="237668"/>
                  </a:moveTo>
                  <a:lnTo>
                    <a:pt x="5228" y="198312"/>
                  </a:lnTo>
                  <a:cubicBezTo>
                    <a:pt x="102388" y="127395"/>
                    <a:pt x="130822" y="103501"/>
                    <a:pt x="130822" y="74750"/>
                  </a:cubicBezTo>
                  <a:cubicBezTo>
                    <a:pt x="130822" y="54050"/>
                    <a:pt x="111951" y="44211"/>
                    <a:pt x="92443" y="44211"/>
                  </a:cubicBezTo>
                  <a:cubicBezTo>
                    <a:pt x="65411" y="44211"/>
                    <a:pt x="44883" y="54689"/>
                    <a:pt x="28817" y="71173"/>
                  </a:cubicBezTo>
                  <a:lnTo>
                    <a:pt x="0" y="38206"/>
                  </a:lnTo>
                  <a:cubicBezTo>
                    <a:pt x="23079" y="11883"/>
                    <a:pt x="58271" y="0"/>
                    <a:pt x="91423" y="0"/>
                  </a:cubicBezTo>
                  <a:cubicBezTo>
                    <a:pt x="142298" y="0"/>
                    <a:pt x="182080" y="28111"/>
                    <a:pt x="182080" y="74878"/>
                  </a:cubicBezTo>
                  <a:cubicBezTo>
                    <a:pt x="182080" y="114873"/>
                    <a:pt x="148673" y="149756"/>
                    <a:pt x="87087" y="193840"/>
                  </a:cubicBezTo>
                  <a:lnTo>
                    <a:pt x="183738" y="193840"/>
                  </a:lnTo>
                  <a:lnTo>
                    <a:pt x="183738" y="237796"/>
                  </a:lnTo>
                  <a:lnTo>
                    <a:pt x="5228" y="237796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D74516D-64F5-2DED-EB59-78BAE8BDD5AE}"/>
                </a:ext>
              </a:extLst>
            </p:cNvPr>
            <p:cNvSpPr/>
            <p:nvPr/>
          </p:nvSpPr>
          <p:spPr>
            <a:xfrm>
              <a:off x="-479008" y="3229505"/>
              <a:ext cx="196360" cy="241884"/>
            </a:xfrm>
            <a:custGeom>
              <a:avLst/>
              <a:gdLst>
                <a:gd name="connsiteX0" fmla="*/ 0 w 196360"/>
                <a:gd name="connsiteY0" fmla="*/ 120751 h 241884"/>
                <a:gd name="connsiteX1" fmla="*/ 98180 w 196360"/>
                <a:gd name="connsiteY1" fmla="*/ 0 h 241884"/>
                <a:gd name="connsiteX2" fmla="*/ 196361 w 196360"/>
                <a:gd name="connsiteY2" fmla="*/ 120751 h 241884"/>
                <a:gd name="connsiteX3" fmla="*/ 98180 w 196360"/>
                <a:gd name="connsiteY3" fmla="*/ 241885 h 241884"/>
                <a:gd name="connsiteX4" fmla="*/ 0 w 196360"/>
                <a:gd name="connsiteY4" fmla="*/ 120751 h 241884"/>
                <a:gd name="connsiteX5" fmla="*/ 0 w 196360"/>
                <a:gd name="connsiteY5" fmla="*/ 120751 h 241884"/>
                <a:gd name="connsiteX6" fmla="*/ 144720 w 196360"/>
                <a:gd name="connsiteY6" fmla="*/ 120751 h 241884"/>
                <a:gd name="connsiteX7" fmla="*/ 98053 w 196360"/>
                <a:gd name="connsiteY7" fmla="*/ 44211 h 241884"/>
                <a:gd name="connsiteX8" fmla="*/ 51385 w 196360"/>
                <a:gd name="connsiteY8" fmla="*/ 120751 h 241884"/>
                <a:gd name="connsiteX9" fmla="*/ 98053 w 196360"/>
                <a:gd name="connsiteY9" fmla="*/ 197546 h 241884"/>
                <a:gd name="connsiteX10" fmla="*/ 144720 w 196360"/>
                <a:gd name="connsiteY10" fmla="*/ 120751 h 241884"/>
                <a:gd name="connsiteX11" fmla="*/ 144720 w 196360"/>
                <a:gd name="connsiteY11" fmla="*/ 120751 h 24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6360" h="241884">
                  <a:moveTo>
                    <a:pt x="0" y="120751"/>
                  </a:moveTo>
                  <a:cubicBezTo>
                    <a:pt x="0" y="60439"/>
                    <a:pt x="30219" y="0"/>
                    <a:pt x="98180" y="0"/>
                  </a:cubicBezTo>
                  <a:cubicBezTo>
                    <a:pt x="166142" y="0"/>
                    <a:pt x="196361" y="60312"/>
                    <a:pt x="196361" y="120751"/>
                  </a:cubicBezTo>
                  <a:cubicBezTo>
                    <a:pt x="196361" y="181190"/>
                    <a:pt x="166142" y="241885"/>
                    <a:pt x="98180" y="241885"/>
                  </a:cubicBezTo>
                  <a:cubicBezTo>
                    <a:pt x="30219" y="241885"/>
                    <a:pt x="0" y="181062"/>
                    <a:pt x="0" y="120751"/>
                  </a:cubicBezTo>
                  <a:lnTo>
                    <a:pt x="0" y="120751"/>
                  </a:lnTo>
                  <a:close/>
                  <a:moveTo>
                    <a:pt x="144720" y="120751"/>
                  </a:moveTo>
                  <a:cubicBezTo>
                    <a:pt x="144720" y="77562"/>
                    <a:pt x="132225" y="44211"/>
                    <a:pt x="98053" y="44211"/>
                  </a:cubicBezTo>
                  <a:cubicBezTo>
                    <a:pt x="63881" y="44211"/>
                    <a:pt x="51385" y="77562"/>
                    <a:pt x="51385" y="120751"/>
                  </a:cubicBezTo>
                  <a:cubicBezTo>
                    <a:pt x="51385" y="163940"/>
                    <a:pt x="64264" y="197546"/>
                    <a:pt x="98053" y="197546"/>
                  </a:cubicBezTo>
                  <a:cubicBezTo>
                    <a:pt x="131842" y="197546"/>
                    <a:pt x="144720" y="163812"/>
                    <a:pt x="144720" y="120751"/>
                  </a:cubicBezTo>
                  <a:lnTo>
                    <a:pt x="144720" y="120751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977150E-D769-E32D-C370-894E8B2C0FB5}"/>
                </a:ext>
              </a:extLst>
            </p:cNvPr>
            <p:cNvSpPr/>
            <p:nvPr/>
          </p:nvSpPr>
          <p:spPr>
            <a:xfrm>
              <a:off x="-259058" y="3229633"/>
              <a:ext cx="183737" cy="237795"/>
            </a:xfrm>
            <a:custGeom>
              <a:avLst/>
              <a:gdLst>
                <a:gd name="connsiteX0" fmla="*/ 5228 w 183737"/>
                <a:gd name="connsiteY0" fmla="*/ 237668 h 237795"/>
                <a:gd name="connsiteX1" fmla="*/ 5228 w 183737"/>
                <a:gd name="connsiteY1" fmla="*/ 198312 h 237795"/>
                <a:gd name="connsiteX2" fmla="*/ 130822 w 183737"/>
                <a:gd name="connsiteY2" fmla="*/ 74750 h 237795"/>
                <a:gd name="connsiteX3" fmla="*/ 92443 w 183737"/>
                <a:gd name="connsiteY3" fmla="*/ 44211 h 237795"/>
                <a:gd name="connsiteX4" fmla="*/ 28817 w 183737"/>
                <a:gd name="connsiteY4" fmla="*/ 71173 h 237795"/>
                <a:gd name="connsiteX5" fmla="*/ 0 w 183737"/>
                <a:gd name="connsiteY5" fmla="*/ 38206 h 237795"/>
                <a:gd name="connsiteX6" fmla="*/ 91423 w 183737"/>
                <a:gd name="connsiteY6" fmla="*/ 0 h 237795"/>
                <a:gd name="connsiteX7" fmla="*/ 182080 w 183737"/>
                <a:gd name="connsiteY7" fmla="*/ 74878 h 237795"/>
                <a:gd name="connsiteX8" fmla="*/ 87087 w 183737"/>
                <a:gd name="connsiteY8" fmla="*/ 193840 h 237795"/>
                <a:gd name="connsiteX9" fmla="*/ 183738 w 183737"/>
                <a:gd name="connsiteY9" fmla="*/ 193840 h 237795"/>
                <a:gd name="connsiteX10" fmla="*/ 183738 w 183737"/>
                <a:gd name="connsiteY10" fmla="*/ 237796 h 237795"/>
                <a:gd name="connsiteX11" fmla="*/ 5228 w 183737"/>
                <a:gd name="connsiteY11" fmla="*/ 237796 h 237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3737" h="237795">
                  <a:moveTo>
                    <a:pt x="5228" y="237668"/>
                  </a:moveTo>
                  <a:lnTo>
                    <a:pt x="5228" y="198312"/>
                  </a:lnTo>
                  <a:cubicBezTo>
                    <a:pt x="102388" y="127395"/>
                    <a:pt x="130822" y="103501"/>
                    <a:pt x="130822" y="74750"/>
                  </a:cubicBezTo>
                  <a:cubicBezTo>
                    <a:pt x="130822" y="54050"/>
                    <a:pt x="111951" y="44211"/>
                    <a:pt x="92443" y="44211"/>
                  </a:cubicBezTo>
                  <a:cubicBezTo>
                    <a:pt x="65411" y="44211"/>
                    <a:pt x="44882" y="54689"/>
                    <a:pt x="28817" y="71173"/>
                  </a:cubicBezTo>
                  <a:lnTo>
                    <a:pt x="0" y="38206"/>
                  </a:lnTo>
                  <a:cubicBezTo>
                    <a:pt x="23079" y="11883"/>
                    <a:pt x="58271" y="0"/>
                    <a:pt x="91423" y="0"/>
                  </a:cubicBezTo>
                  <a:cubicBezTo>
                    <a:pt x="142298" y="0"/>
                    <a:pt x="182080" y="28111"/>
                    <a:pt x="182080" y="74878"/>
                  </a:cubicBezTo>
                  <a:cubicBezTo>
                    <a:pt x="182080" y="114873"/>
                    <a:pt x="148673" y="149756"/>
                    <a:pt x="87087" y="193840"/>
                  </a:cubicBezTo>
                  <a:lnTo>
                    <a:pt x="183738" y="193840"/>
                  </a:lnTo>
                  <a:lnTo>
                    <a:pt x="183738" y="237796"/>
                  </a:lnTo>
                  <a:lnTo>
                    <a:pt x="5228" y="237796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CC4AB64-8542-D789-A049-E88ADEB2E887}"/>
                </a:ext>
              </a:extLst>
            </p:cNvPr>
            <p:cNvSpPr/>
            <p:nvPr/>
          </p:nvSpPr>
          <p:spPr>
            <a:xfrm>
              <a:off x="-48799" y="3233083"/>
              <a:ext cx="178254" cy="234218"/>
            </a:xfrm>
            <a:custGeom>
              <a:avLst/>
              <a:gdLst>
                <a:gd name="connsiteX0" fmla="*/ 34555 w 178254"/>
                <a:gd name="connsiteY0" fmla="*/ 234218 h 234218"/>
                <a:gd name="connsiteX1" fmla="*/ 119474 w 178254"/>
                <a:gd name="connsiteY1" fmla="*/ 43828 h 234218"/>
                <a:gd name="connsiteX2" fmla="*/ 0 w 178254"/>
                <a:gd name="connsiteY2" fmla="*/ 43828 h 234218"/>
                <a:gd name="connsiteX3" fmla="*/ 0 w 178254"/>
                <a:gd name="connsiteY3" fmla="*/ 0 h 234218"/>
                <a:gd name="connsiteX4" fmla="*/ 178255 w 178254"/>
                <a:gd name="connsiteY4" fmla="*/ 0 h 234218"/>
                <a:gd name="connsiteX5" fmla="*/ 178255 w 178254"/>
                <a:gd name="connsiteY5" fmla="*/ 34628 h 234218"/>
                <a:gd name="connsiteX6" fmla="*/ 90020 w 178254"/>
                <a:gd name="connsiteY6" fmla="*/ 234218 h 234218"/>
                <a:gd name="connsiteX7" fmla="*/ 34427 w 178254"/>
                <a:gd name="connsiteY7" fmla="*/ 234218 h 234218"/>
                <a:gd name="connsiteX8" fmla="*/ 34555 w 178254"/>
                <a:gd name="connsiteY8" fmla="*/ 234218 h 234218"/>
                <a:gd name="connsiteX9" fmla="*/ 34555 w 178254"/>
                <a:gd name="connsiteY9" fmla="*/ 234218 h 23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8254" h="234218">
                  <a:moveTo>
                    <a:pt x="34555" y="234218"/>
                  </a:moveTo>
                  <a:lnTo>
                    <a:pt x="119474" y="43828"/>
                  </a:lnTo>
                  <a:lnTo>
                    <a:pt x="0" y="43828"/>
                  </a:lnTo>
                  <a:lnTo>
                    <a:pt x="0" y="0"/>
                  </a:lnTo>
                  <a:lnTo>
                    <a:pt x="178255" y="0"/>
                  </a:lnTo>
                  <a:lnTo>
                    <a:pt x="178255" y="34628"/>
                  </a:lnTo>
                  <a:lnTo>
                    <a:pt x="90020" y="234218"/>
                  </a:lnTo>
                  <a:lnTo>
                    <a:pt x="34427" y="234218"/>
                  </a:lnTo>
                  <a:lnTo>
                    <a:pt x="34555" y="234218"/>
                  </a:lnTo>
                  <a:lnTo>
                    <a:pt x="34555" y="23421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2">
            <a:extLst>
              <a:ext uri="{FF2B5EF4-FFF2-40B4-BE49-F238E27FC236}">
                <a16:creationId xmlns:a16="http://schemas.microsoft.com/office/drawing/2014/main" id="{C8A003AD-1730-F3F4-BF09-DDDD3B574419}"/>
              </a:ext>
            </a:extLst>
          </p:cNvPr>
          <p:cNvGrpSpPr/>
          <p:nvPr/>
        </p:nvGrpSpPr>
        <p:grpSpPr>
          <a:xfrm rot="16200000">
            <a:off x="195808" y="5021846"/>
            <a:ext cx="888469" cy="890361"/>
            <a:chOff x="-1812350" y="2939320"/>
            <a:chExt cx="888469" cy="890361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F2EFE52-09F6-18D9-69A0-A29994BFC7C8}"/>
                </a:ext>
              </a:extLst>
            </p:cNvPr>
            <p:cNvSpPr/>
            <p:nvPr/>
          </p:nvSpPr>
          <p:spPr>
            <a:xfrm>
              <a:off x="-1805337" y="2946348"/>
              <a:ext cx="874443" cy="876305"/>
            </a:xfrm>
            <a:custGeom>
              <a:avLst/>
              <a:gdLst>
                <a:gd name="connsiteX0" fmla="*/ 874444 w 874443"/>
                <a:gd name="connsiteY0" fmla="*/ 438153 h 876305"/>
                <a:gd name="connsiteX1" fmla="*/ 437222 w 874443"/>
                <a:gd name="connsiteY1" fmla="*/ 876306 h 876305"/>
                <a:gd name="connsiteX2" fmla="*/ 0 w 874443"/>
                <a:gd name="connsiteY2" fmla="*/ 438153 h 876305"/>
                <a:gd name="connsiteX3" fmla="*/ 437222 w 874443"/>
                <a:gd name="connsiteY3" fmla="*/ 0 h 876305"/>
                <a:gd name="connsiteX4" fmla="*/ 874444 w 874443"/>
                <a:gd name="connsiteY4" fmla="*/ 438153 h 876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443" h="876305">
                  <a:moveTo>
                    <a:pt x="874444" y="438153"/>
                  </a:moveTo>
                  <a:cubicBezTo>
                    <a:pt x="874444" y="680138"/>
                    <a:pt x="678693" y="876306"/>
                    <a:pt x="437222" y="876306"/>
                  </a:cubicBezTo>
                  <a:cubicBezTo>
                    <a:pt x="195751" y="876306"/>
                    <a:pt x="0" y="680138"/>
                    <a:pt x="0" y="438153"/>
                  </a:cubicBezTo>
                  <a:cubicBezTo>
                    <a:pt x="0" y="196168"/>
                    <a:pt x="195751" y="0"/>
                    <a:pt x="437222" y="0"/>
                  </a:cubicBezTo>
                  <a:cubicBezTo>
                    <a:pt x="678693" y="0"/>
                    <a:pt x="874444" y="196168"/>
                    <a:pt x="874444" y="438153"/>
                  </a:cubicBezTo>
                  <a:close/>
                </a:path>
              </a:pathLst>
            </a:custGeom>
            <a:solidFill>
              <a:srgbClr val="174990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8" name="Graphic 2">
              <a:extLst>
                <a:ext uri="{FF2B5EF4-FFF2-40B4-BE49-F238E27FC236}">
                  <a16:creationId xmlns:a16="http://schemas.microsoft.com/office/drawing/2014/main" id="{EAD0E313-5EC2-BC95-55B2-25953C6B17F7}"/>
                </a:ext>
              </a:extLst>
            </p:cNvPr>
            <p:cNvGrpSpPr/>
            <p:nvPr/>
          </p:nvGrpSpPr>
          <p:grpSpPr>
            <a:xfrm>
              <a:off x="-1812350" y="2939320"/>
              <a:ext cx="888469" cy="890361"/>
              <a:chOff x="-1812350" y="2939320"/>
              <a:chExt cx="888469" cy="890361"/>
            </a:xfrm>
          </p:grpSpPr>
          <p:grpSp>
            <p:nvGrpSpPr>
              <p:cNvPr id="29" name="Graphic 2">
                <a:extLst>
                  <a:ext uri="{FF2B5EF4-FFF2-40B4-BE49-F238E27FC236}">
                    <a16:creationId xmlns:a16="http://schemas.microsoft.com/office/drawing/2014/main" id="{C16E47A3-5DC9-EC0A-6DEC-4FDDCB75A54F}"/>
                  </a:ext>
                </a:extLst>
              </p:cNvPr>
              <p:cNvGrpSpPr/>
              <p:nvPr/>
            </p:nvGrpSpPr>
            <p:grpSpPr>
              <a:xfrm>
                <a:off x="-1711237" y="2990641"/>
                <a:ext cx="715059" cy="783711"/>
                <a:chOff x="-1711237" y="2990641"/>
                <a:chExt cx="715059" cy="783711"/>
              </a:xfrm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F1031310-29CA-B855-7097-33609BDB840B}"/>
                    </a:ext>
                  </a:extLst>
                </p:cNvPr>
                <p:cNvSpPr/>
                <p:nvPr/>
              </p:nvSpPr>
              <p:spPr>
                <a:xfrm>
                  <a:off x="-1711237" y="2990641"/>
                  <a:ext cx="715059" cy="661044"/>
                </a:xfrm>
                <a:custGeom>
                  <a:avLst/>
                  <a:gdLst>
                    <a:gd name="connsiteX0" fmla="*/ 712510 w 715059"/>
                    <a:gd name="connsiteY0" fmla="*/ 474743 h 661044"/>
                    <a:gd name="connsiteX1" fmla="*/ 712510 w 715059"/>
                    <a:gd name="connsiteY1" fmla="*/ 464266 h 661044"/>
                    <a:gd name="connsiteX2" fmla="*/ 701544 w 715059"/>
                    <a:gd name="connsiteY2" fmla="*/ 464266 h 661044"/>
                    <a:gd name="connsiteX3" fmla="*/ 701544 w 715059"/>
                    <a:gd name="connsiteY3" fmla="*/ 450977 h 661044"/>
                    <a:gd name="connsiteX4" fmla="*/ 711362 w 715059"/>
                    <a:gd name="connsiteY4" fmla="*/ 450977 h 661044"/>
                    <a:gd name="connsiteX5" fmla="*/ 711362 w 715059"/>
                    <a:gd name="connsiteY5" fmla="*/ 432704 h 661044"/>
                    <a:gd name="connsiteX6" fmla="*/ 685478 w 715059"/>
                    <a:gd name="connsiteY6" fmla="*/ 432704 h 661044"/>
                    <a:gd name="connsiteX7" fmla="*/ 685478 w 715059"/>
                    <a:gd name="connsiteY7" fmla="*/ 450977 h 661044"/>
                    <a:gd name="connsiteX8" fmla="*/ 696189 w 715059"/>
                    <a:gd name="connsiteY8" fmla="*/ 450977 h 661044"/>
                    <a:gd name="connsiteX9" fmla="*/ 696189 w 715059"/>
                    <a:gd name="connsiteY9" fmla="*/ 464266 h 661044"/>
                    <a:gd name="connsiteX10" fmla="*/ 653984 w 715059"/>
                    <a:gd name="connsiteY10" fmla="*/ 464266 h 661044"/>
                    <a:gd name="connsiteX11" fmla="*/ 653984 w 715059"/>
                    <a:gd name="connsiteY11" fmla="*/ 474743 h 661044"/>
                    <a:gd name="connsiteX12" fmla="*/ 652199 w 715059"/>
                    <a:gd name="connsiteY12" fmla="*/ 474743 h 661044"/>
                    <a:gd name="connsiteX13" fmla="*/ 651689 w 715059"/>
                    <a:gd name="connsiteY13" fmla="*/ 485860 h 661044"/>
                    <a:gd name="connsiteX14" fmla="*/ 646844 w 715059"/>
                    <a:gd name="connsiteY14" fmla="*/ 485860 h 661044"/>
                    <a:gd name="connsiteX15" fmla="*/ 641489 w 715059"/>
                    <a:gd name="connsiteY15" fmla="*/ 472316 h 661044"/>
                    <a:gd name="connsiteX16" fmla="*/ 638938 w 715059"/>
                    <a:gd name="connsiteY16" fmla="*/ 472316 h 661044"/>
                    <a:gd name="connsiteX17" fmla="*/ 630140 w 715059"/>
                    <a:gd name="connsiteY17" fmla="*/ 398971 h 661044"/>
                    <a:gd name="connsiteX18" fmla="*/ 595331 w 715059"/>
                    <a:gd name="connsiteY18" fmla="*/ 398971 h 661044"/>
                    <a:gd name="connsiteX19" fmla="*/ 589720 w 715059"/>
                    <a:gd name="connsiteY19" fmla="*/ 399865 h 661044"/>
                    <a:gd name="connsiteX20" fmla="*/ 587425 w 715059"/>
                    <a:gd name="connsiteY20" fmla="*/ 399865 h 661044"/>
                    <a:gd name="connsiteX21" fmla="*/ 585385 w 715059"/>
                    <a:gd name="connsiteY21" fmla="*/ 373543 h 661044"/>
                    <a:gd name="connsiteX22" fmla="*/ 549046 w 715059"/>
                    <a:gd name="connsiteY22" fmla="*/ 373543 h 661044"/>
                    <a:gd name="connsiteX23" fmla="*/ 547898 w 715059"/>
                    <a:gd name="connsiteY23" fmla="*/ 364343 h 661044"/>
                    <a:gd name="connsiteX24" fmla="*/ 564474 w 715059"/>
                    <a:gd name="connsiteY24" fmla="*/ 359743 h 661044"/>
                    <a:gd name="connsiteX25" fmla="*/ 567789 w 715059"/>
                    <a:gd name="connsiteY25" fmla="*/ 345176 h 661044"/>
                    <a:gd name="connsiteX26" fmla="*/ 589720 w 715059"/>
                    <a:gd name="connsiteY26" fmla="*/ 336742 h 661044"/>
                    <a:gd name="connsiteX27" fmla="*/ 605276 w 715059"/>
                    <a:gd name="connsiteY27" fmla="*/ 311570 h 661044"/>
                    <a:gd name="connsiteX28" fmla="*/ 463871 w 715059"/>
                    <a:gd name="connsiteY28" fmla="*/ 305053 h 661044"/>
                    <a:gd name="connsiteX29" fmla="*/ 460428 w 715059"/>
                    <a:gd name="connsiteY29" fmla="*/ 256242 h 661044"/>
                    <a:gd name="connsiteX30" fmla="*/ 404963 w 715059"/>
                    <a:gd name="connsiteY30" fmla="*/ 256242 h 661044"/>
                    <a:gd name="connsiteX31" fmla="*/ 372703 w 715059"/>
                    <a:gd name="connsiteY31" fmla="*/ 271320 h 661044"/>
                    <a:gd name="connsiteX32" fmla="*/ 368623 w 715059"/>
                    <a:gd name="connsiteY32" fmla="*/ 338787 h 661044"/>
                    <a:gd name="connsiteX33" fmla="*/ 364543 w 715059"/>
                    <a:gd name="connsiteY33" fmla="*/ 338787 h 661044"/>
                    <a:gd name="connsiteX34" fmla="*/ 346819 w 715059"/>
                    <a:gd name="connsiteY34" fmla="*/ 64063 h 661044"/>
                    <a:gd name="connsiteX35" fmla="*/ 329478 w 715059"/>
                    <a:gd name="connsiteY35" fmla="*/ 54607 h 661044"/>
                    <a:gd name="connsiteX36" fmla="*/ 334579 w 715059"/>
                    <a:gd name="connsiteY36" fmla="*/ 45407 h 661044"/>
                    <a:gd name="connsiteX37" fmla="*/ 336364 w 715059"/>
                    <a:gd name="connsiteY37" fmla="*/ 37485 h 661044"/>
                    <a:gd name="connsiteX38" fmla="*/ 334834 w 715059"/>
                    <a:gd name="connsiteY38" fmla="*/ 34546 h 661044"/>
                    <a:gd name="connsiteX39" fmla="*/ 333941 w 715059"/>
                    <a:gd name="connsiteY39" fmla="*/ 33141 h 661044"/>
                    <a:gd name="connsiteX40" fmla="*/ 333941 w 715059"/>
                    <a:gd name="connsiteY40" fmla="*/ 24963 h 661044"/>
                    <a:gd name="connsiteX41" fmla="*/ 333304 w 715059"/>
                    <a:gd name="connsiteY41" fmla="*/ 21002 h 661044"/>
                    <a:gd name="connsiteX42" fmla="*/ 331264 w 715059"/>
                    <a:gd name="connsiteY42" fmla="*/ 18829 h 661044"/>
                    <a:gd name="connsiteX43" fmla="*/ 330626 w 715059"/>
                    <a:gd name="connsiteY43" fmla="*/ 21513 h 661044"/>
                    <a:gd name="connsiteX44" fmla="*/ 329733 w 715059"/>
                    <a:gd name="connsiteY44" fmla="*/ 23302 h 661044"/>
                    <a:gd name="connsiteX45" fmla="*/ 328841 w 715059"/>
                    <a:gd name="connsiteY45" fmla="*/ 22024 h 661044"/>
                    <a:gd name="connsiteX46" fmla="*/ 324378 w 715059"/>
                    <a:gd name="connsiteY46" fmla="*/ 14996 h 661044"/>
                    <a:gd name="connsiteX47" fmla="*/ 321701 w 715059"/>
                    <a:gd name="connsiteY47" fmla="*/ 1707 h 661044"/>
                    <a:gd name="connsiteX48" fmla="*/ 320553 w 715059"/>
                    <a:gd name="connsiteY48" fmla="*/ 46 h 661044"/>
                    <a:gd name="connsiteX49" fmla="*/ 319278 w 715059"/>
                    <a:gd name="connsiteY49" fmla="*/ 685 h 661044"/>
                    <a:gd name="connsiteX50" fmla="*/ 314815 w 715059"/>
                    <a:gd name="connsiteY50" fmla="*/ 15379 h 661044"/>
                    <a:gd name="connsiteX51" fmla="*/ 314050 w 715059"/>
                    <a:gd name="connsiteY51" fmla="*/ 27774 h 661044"/>
                    <a:gd name="connsiteX52" fmla="*/ 316728 w 715059"/>
                    <a:gd name="connsiteY52" fmla="*/ 35185 h 661044"/>
                    <a:gd name="connsiteX53" fmla="*/ 314560 w 715059"/>
                    <a:gd name="connsiteY53" fmla="*/ 32374 h 661044"/>
                    <a:gd name="connsiteX54" fmla="*/ 313285 w 715059"/>
                    <a:gd name="connsiteY54" fmla="*/ 32246 h 661044"/>
                    <a:gd name="connsiteX55" fmla="*/ 312520 w 715059"/>
                    <a:gd name="connsiteY55" fmla="*/ 37613 h 661044"/>
                    <a:gd name="connsiteX56" fmla="*/ 320170 w 715059"/>
                    <a:gd name="connsiteY56" fmla="*/ 57163 h 661044"/>
                    <a:gd name="connsiteX57" fmla="*/ 301299 w 715059"/>
                    <a:gd name="connsiteY57" fmla="*/ 61507 h 661044"/>
                    <a:gd name="connsiteX58" fmla="*/ 286254 w 715059"/>
                    <a:gd name="connsiteY58" fmla="*/ 277581 h 661044"/>
                    <a:gd name="connsiteX59" fmla="*/ 261517 w 715059"/>
                    <a:gd name="connsiteY59" fmla="*/ 242570 h 661044"/>
                    <a:gd name="connsiteX60" fmla="*/ 261900 w 715059"/>
                    <a:gd name="connsiteY60" fmla="*/ 231453 h 661044"/>
                    <a:gd name="connsiteX61" fmla="*/ 259605 w 715059"/>
                    <a:gd name="connsiteY61" fmla="*/ 228642 h 661044"/>
                    <a:gd name="connsiteX62" fmla="*/ 255652 w 715059"/>
                    <a:gd name="connsiteY62" fmla="*/ 230175 h 661044"/>
                    <a:gd name="connsiteX63" fmla="*/ 255397 w 715059"/>
                    <a:gd name="connsiteY63" fmla="*/ 237714 h 661044"/>
                    <a:gd name="connsiteX64" fmla="*/ 46413 w 715059"/>
                    <a:gd name="connsiteY64" fmla="*/ 187625 h 661044"/>
                    <a:gd name="connsiteX65" fmla="*/ 39400 w 715059"/>
                    <a:gd name="connsiteY65" fmla="*/ 182897 h 661044"/>
                    <a:gd name="connsiteX66" fmla="*/ 31877 w 715059"/>
                    <a:gd name="connsiteY66" fmla="*/ 183919 h 661044"/>
                    <a:gd name="connsiteX67" fmla="*/ 33024 w 715059"/>
                    <a:gd name="connsiteY67" fmla="*/ 190947 h 661044"/>
                    <a:gd name="connsiteX68" fmla="*/ 34299 w 715059"/>
                    <a:gd name="connsiteY68" fmla="*/ 191714 h 661044"/>
                    <a:gd name="connsiteX69" fmla="*/ 34299 w 715059"/>
                    <a:gd name="connsiteY69" fmla="*/ 233497 h 661044"/>
                    <a:gd name="connsiteX70" fmla="*/ 31367 w 715059"/>
                    <a:gd name="connsiteY70" fmla="*/ 233497 h 661044"/>
                    <a:gd name="connsiteX71" fmla="*/ 29199 w 715059"/>
                    <a:gd name="connsiteY71" fmla="*/ 236436 h 661044"/>
                    <a:gd name="connsiteX72" fmla="*/ 35957 w 715059"/>
                    <a:gd name="connsiteY72" fmla="*/ 251386 h 661044"/>
                    <a:gd name="connsiteX73" fmla="*/ 34044 w 715059"/>
                    <a:gd name="connsiteY73" fmla="*/ 256498 h 661044"/>
                    <a:gd name="connsiteX74" fmla="*/ 36085 w 715059"/>
                    <a:gd name="connsiteY74" fmla="*/ 261736 h 661044"/>
                    <a:gd name="connsiteX75" fmla="*/ 36085 w 715059"/>
                    <a:gd name="connsiteY75" fmla="*/ 262248 h 661044"/>
                    <a:gd name="connsiteX76" fmla="*/ 37105 w 715059"/>
                    <a:gd name="connsiteY76" fmla="*/ 263781 h 661044"/>
                    <a:gd name="connsiteX77" fmla="*/ 37105 w 715059"/>
                    <a:gd name="connsiteY77" fmla="*/ 265825 h 661044"/>
                    <a:gd name="connsiteX78" fmla="*/ 38125 w 715059"/>
                    <a:gd name="connsiteY78" fmla="*/ 267231 h 661044"/>
                    <a:gd name="connsiteX79" fmla="*/ 39017 w 715059"/>
                    <a:gd name="connsiteY79" fmla="*/ 268509 h 661044"/>
                    <a:gd name="connsiteX80" fmla="*/ 38252 w 715059"/>
                    <a:gd name="connsiteY80" fmla="*/ 269403 h 661044"/>
                    <a:gd name="connsiteX81" fmla="*/ 37232 w 715059"/>
                    <a:gd name="connsiteY81" fmla="*/ 268764 h 661044"/>
                    <a:gd name="connsiteX82" fmla="*/ 36212 w 715059"/>
                    <a:gd name="connsiteY82" fmla="*/ 267614 h 661044"/>
                    <a:gd name="connsiteX83" fmla="*/ 36212 w 715059"/>
                    <a:gd name="connsiteY83" fmla="*/ 269275 h 661044"/>
                    <a:gd name="connsiteX84" fmla="*/ 38252 w 715059"/>
                    <a:gd name="connsiteY84" fmla="*/ 270681 h 661044"/>
                    <a:gd name="connsiteX85" fmla="*/ 40037 w 715059"/>
                    <a:gd name="connsiteY85" fmla="*/ 269403 h 661044"/>
                    <a:gd name="connsiteX86" fmla="*/ 40037 w 715059"/>
                    <a:gd name="connsiteY86" fmla="*/ 267870 h 661044"/>
                    <a:gd name="connsiteX87" fmla="*/ 39272 w 715059"/>
                    <a:gd name="connsiteY87" fmla="*/ 266592 h 661044"/>
                    <a:gd name="connsiteX88" fmla="*/ 38252 w 715059"/>
                    <a:gd name="connsiteY88" fmla="*/ 265314 h 661044"/>
                    <a:gd name="connsiteX89" fmla="*/ 38252 w 715059"/>
                    <a:gd name="connsiteY89" fmla="*/ 263781 h 661044"/>
                    <a:gd name="connsiteX90" fmla="*/ 39145 w 715059"/>
                    <a:gd name="connsiteY90" fmla="*/ 262375 h 661044"/>
                    <a:gd name="connsiteX91" fmla="*/ 39017 w 715059"/>
                    <a:gd name="connsiteY91" fmla="*/ 261609 h 661044"/>
                    <a:gd name="connsiteX92" fmla="*/ 40802 w 715059"/>
                    <a:gd name="connsiteY92" fmla="*/ 256498 h 661044"/>
                    <a:gd name="connsiteX93" fmla="*/ 38762 w 715059"/>
                    <a:gd name="connsiteY93" fmla="*/ 251259 h 661044"/>
                    <a:gd name="connsiteX94" fmla="*/ 43990 w 715059"/>
                    <a:gd name="connsiteY94" fmla="*/ 236564 h 661044"/>
                    <a:gd name="connsiteX95" fmla="*/ 42332 w 715059"/>
                    <a:gd name="connsiteY95" fmla="*/ 233497 h 661044"/>
                    <a:gd name="connsiteX96" fmla="*/ 39400 w 715059"/>
                    <a:gd name="connsiteY96" fmla="*/ 233497 h 661044"/>
                    <a:gd name="connsiteX97" fmla="*/ 39400 w 715059"/>
                    <a:gd name="connsiteY97" fmla="*/ 194908 h 661044"/>
                    <a:gd name="connsiteX98" fmla="*/ 40675 w 715059"/>
                    <a:gd name="connsiteY98" fmla="*/ 195803 h 661044"/>
                    <a:gd name="connsiteX99" fmla="*/ 46668 w 715059"/>
                    <a:gd name="connsiteY99" fmla="*/ 199636 h 661044"/>
                    <a:gd name="connsiteX100" fmla="*/ 244431 w 715059"/>
                    <a:gd name="connsiteY100" fmla="*/ 328948 h 661044"/>
                    <a:gd name="connsiteX101" fmla="*/ 244431 w 715059"/>
                    <a:gd name="connsiteY101" fmla="*/ 336998 h 661044"/>
                    <a:gd name="connsiteX102" fmla="*/ 223520 w 715059"/>
                    <a:gd name="connsiteY102" fmla="*/ 352204 h 661044"/>
                    <a:gd name="connsiteX103" fmla="*/ 214339 w 715059"/>
                    <a:gd name="connsiteY103" fmla="*/ 336615 h 661044"/>
                    <a:gd name="connsiteX104" fmla="*/ 207709 w 715059"/>
                    <a:gd name="connsiteY104" fmla="*/ 336615 h 661044"/>
                    <a:gd name="connsiteX105" fmla="*/ 187563 w 715059"/>
                    <a:gd name="connsiteY105" fmla="*/ 336615 h 661044"/>
                    <a:gd name="connsiteX106" fmla="*/ 174175 w 715059"/>
                    <a:gd name="connsiteY106" fmla="*/ 351437 h 661044"/>
                    <a:gd name="connsiteX107" fmla="*/ 153519 w 715059"/>
                    <a:gd name="connsiteY107" fmla="*/ 377632 h 661044"/>
                    <a:gd name="connsiteX108" fmla="*/ 123554 w 715059"/>
                    <a:gd name="connsiteY108" fmla="*/ 377632 h 661044"/>
                    <a:gd name="connsiteX109" fmla="*/ 122279 w 715059"/>
                    <a:gd name="connsiteY109" fmla="*/ 389259 h 661044"/>
                    <a:gd name="connsiteX110" fmla="*/ 119984 w 715059"/>
                    <a:gd name="connsiteY110" fmla="*/ 389259 h 661044"/>
                    <a:gd name="connsiteX111" fmla="*/ 115394 w 715059"/>
                    <a:gd name="connsiteY111" fmla="*/ 429510 h 661044"/>
                    <a:gd name="connsiteX112" fmla="*/ 98053 w 715059"/>
                    <a:gd name="connsiteY112" fmla="*/ 429510 h 661044"/>
                    <a:gd name="connsiteX113" fmla="*/ 100093 w 715059"/>
                    <a:gd name="connsiteY113" fmla="*/ 407404 h 661044"/>
                    <a:gd name="connsiteX114" fmla="*/ 90403 w 715059"/>
                    <a:gd name="connsiteY114" fmla="*/ 399865 h 661044"/>
                    <a:gd name="connsiteX115" fmla="*/ 92060 w 715059"/>
                    <a:gd name="connsiteY115" fmla="*/ 379293 h 661044"/>
                    <a:gd name="connsiteX116" fmla="*/ 82115 w 715059"/>
                    <a:gd name="connsiteY116" fmla="*/ 368559 h 661044"/>
                    <a:gd name="connsiteX117" fmla="*/ 70001 w 715059"/>
                    <a:gd name="connsiteY117" fmla="*/ 379676 h 661044"/>
                    <a:gd name="connsiteX118" fmla="*/ 62733 w 715059"/>
                    <a:gd name="connsiteY118" fmla="*/ 429382 h 661044"/>
                    <a:gd name="connsiteX119" fmla="*/ 29327 w 715059"/>
                    <a:gd name="connsiteY119" fmla="*/ 429382 h 661044"/>
                    <a:gd name="connsiteX120" fmla="*/ 27032 w 715059"/>
                    <a:gd name="connsiteY120" fmla="*/ 437049 h 661044"/>
                    <a:gd name="connsiteX121" fmla="*/ 26649 w 715059"/>
                    <a:gd name="connsiteY121" fmla="*/ 437049 h 661044"/>
                    <a:gd name="connsiteX122" fmla="*/ 26904 w 715059"/>
                    <a:gd name="connsiteY122" fmla="*/ 437304 h 661044"/>
                    <a:gd name="connsiteX123" fmla="*/ 11986 w 715059"/>
                    <a:gd name="connsiteY123" fmla="*/ 496849 h 661044"/>
                    <a:gd name="connsiteX124" fmla="*/ 2423 w 715059"/>
                    <a:gd name="connsiteY124" fmla="*/ 496849 h 661044"/>
                    <a:gd name="connsiteX125" fmla="*/ 0 w 715059"/>
                    <a:gd name="connsiteY125" fmla="*/ 512821 h 661044"/>
                    <a:gd name="connsiteX126" fmla="*/ 32514 w 715059"/>
                    <a:gd name="connsiteY126" fmla="*/ 536460 h 661044"/>
                    <a:gd name="connsiteX127" fmla="*/ 32514 w 715059"/>
                    <a:gd name="connsiteY127" fmla="*/ 568661 h 661044"/>
                    <a:gd name="connsiteX128" fmla="*/ 101878 w 715059"/>
                    <a:gd name="connsiteY128" fmla="*/ 569683 h 661044"/>
                    <a:gd name="connsiteX129" fmla="*/ 109784 w 715059"/>
                    <a:gd name="connsiteY129" fmla="*/ 575944 h 661044"/>
                    <a:gd name="connsiteX130" fmla="*/ 101113 w 715059"/>
                    <a:gd name="connsiteY130" fmla="*/ 656700 h 661044"/>
                    <a:gd name="connsiteX131" fmla="*/ 123427 w 715059"/>
                    <a:gd name="connsiteY131" fmla="*/ 661045 h 661044"/>
                    <a:gd name="connsiteX132" fmla="*/ 155431 w 715059"/>
                    <a:gd name="connsiteY132" fmla="*/ 648395 h 661044"/>
                    <a:gd name="connsiteX133" fmla="*/ 174302 w 715059"/>
                    <a:gd name="connsiteY133" fmla="*/ 637022 h 661044"/>
                    <a:gd name="connsiteX134" fmla="*/ 196871 w 715059"/>
                    <a:gd name="connsiteY134" fmla="*/ 648139 h 661044"/>
                    <a:gd name="connsiteX135" fmla="*/ 214085 w 715059"/>
                    <a:gd name="connsiteY135" fmla="*/ 658106 h 661044"/>
                    <a:gd name="connsiteX136" fmla="*/ 216507 w 715059"/>
                    <a:gd name="connsiteY136" fmla="*/ 582716 h 661044"/>
                    <a:gd name="connsiteX137" fmla="*/ 481085 w 715059"/>
                    <a:gd name="connsiteY137" fmla="*/ 582716 h 661044"/>
                    <a:gd name="connsiteX138" fmla="*/ 484017 w 715059"/>
                    <a:gd name="connsiteY138" fmla="*/ 654528 h 661044"/>
                    <a:gd name="connsiteX139" fmla="*/ 513089 w 715059"/>
                    <a:gd name="connsiteY139" fmla="*/ 628333 h 661044"/>
                    <a:gd name="connsiteX140" fmla="*/ 526860 w 715059"/>
                    <a:gd name="connsiteY140" fmla="*/ 648906 h 661044"/>
                    <a:gd name="connsiteX141" fmla="*/ 566387 w 715059"/>
                    <a:gd name="connsiteY141" fmla="*/ 657467 h 661044"/>
                    <a:gd name="connsiteX142" fmla="*/ 586533 w 715059"/>
                    <a:gd name="connsiteY142" fmla="*/ 655550 h 661044"/>
                    <a:gd name="connsiteX143" fmla="*/ 597498 w 715059"/>
                    <a:gd name="connsiteY143" fmla="*/ 648778 h 661044"/>
                    <a:gd name="connsiteX144" fmla="*/ 590486 w 715059"/>
                    <a:gd name="connsiteY144" fmla="*/ 577861 h 661044"/>
                    <a:gd name="connsiteX145" fmla="*/ 675023 w 715059"/>
                    <a:gd name="connsiteY145" fmla="*/ 577861 h 661044"/>
                    <a:gd name="connsiteX146" fmla="*/ 677190 w 715059"/>
                    <a:gd name="connsiteY146" fmla="*/ 528283 h 661044"/>
                    <a:gd name="connsiteX147" fmla="*/ 712127 w 715059"/>
                    <a:gd name="connsiteY147" fmla="*/ 523938 h 661044"/>
                    <a:gd name="connsiteX148" fmla="*/ 715060 w 715059"/>
                    <a:gd name="connsiteY148" fmla="*/ 474871 h 661044"/>
                    <a:gd name="connsiteX149" fmla="*/ 713275 w 715059"/>
                    <a:gd name="connsiteY149" fmla="*/ 474871 h 661044"/>
                    <a:gd name="connsiteX150" fmla="*/ 59163 w 715059"/>
                    <a:gd name="connsiteY150" fmla="*/ 438838 h 661044"/>
                    <a:gd name="connsiteX151" fmla="*/ 43607 w 715059"/>
                    <a:gd name="connsiteY151" fmla="*/ 450082 h 661044"/>
                    <a:gd name="connsiteX152" fmla="*/ 31877 w 715059"/>
                    <a:gd name="connsiteY152" fmla="*/ 438838 h 661044"/>
                    <a:gd name="connsiteX153" fmla="*/ 59163 w 715059"/>
                    <a:gd name="connsiteY153" fmla="*/ 438838 h 661044"/>
                    <a:gd name="connsiteX154" fmla="*/ 26522 w 715059"/>
                    <a:gd name="connsiteY154" fmla="*/ 465160 h 661044"/>
                    <a:gd name="connsiteX155" fmla="*/ 43480 w 715059"/>
                    <a:gd name="connsiteY155" fmla="*/ 452893 h 661044"/>
                    <a:gd name="connsiteX156" fmla="*/ 56358 w 715059"/>
                    <a:gd name="connsiteY156" fmla="*/ 465160 h 661044"/>
                    <a:gd name="connsiteX157" fmla="*/ 26522 w 715059"/>
                    <a:gd name="connsiteY157" fmla="*/ 465160 h 661044"/>
                    <a:gd name="connsiteX158" fmla="*/ 54573 w 715059"/>
                    <a:gd name="connsiteY158" fmla="*/ 467332 h 661044"/>
                    <a:gd name="connsiteX159" fmla="*/ 37742 w 715059"/>
                    <a:gd name="connsiteY159" fmla="*/ 479343 h 661044"/>
                    <a:gd name="connsiteX160" fmla="*/ 25374 w 715059"/>
                    <a:gd name="connsiteY160" fmla="*/ 467332 h 661044"/>
                    <a:gd name="connsiteX161" fmla="*/ 54573 w 715059"/>
                    <a:gd name="connsiteY161" fmla="*/ 467332 h 661044"/>
                    <a:gd name="connsiteX162" fmla="*/ 30347 w 715059"/>
                    <a:gd name="connsiteY162" fmla="*/ 440499 h 661044"/>
                    <a:gd name="connsiteX163" fmla="*/ 41822 w 715059"/>
                    <a:gd name="connsiteY163" fmla="*/ 451360 h 661044"/>
                    <a:gd name="connsiteX164" fmla="*/ 24354 w 715059"/>
                    <a:gd name="connsiteY164" fmla="*/ 463882 h 661044"/>
                    <a:gd name="connsiteX165" fmla="*/ 30219 w 715059"/>
                    <a:gd name="connsiteY165" fmla="*/ 440371 h 661044"/>
                    <a:gd name="connsiteX166" fmla="*/ 23334 w 715059"/>
                    <a:gd name="connsiteY166" fmla="*/ 468354 h 661044"/>
                    <a:gd name="connsiteX167" fmla="*/ 35957 w 715059"/>
                    <a:gd name="connsiteY167" fmla="*/ 480621 h 661044"/>
                    <a:gd name="connsiteX168" fmla="*/ 16703 w 715059"/>
                    <a:gd name="connsiteY168" fmla="*/ 494294 h 661044"/>
                    <a:gd name="connsiteX169" fmla="*/ 23206 w 715059"/>
                    <a:gd name="connsiteY169" fmla="*/ 468227 h 661044"/>
                    <a:gd name="connsiteX170" fmla="*/ 17341 w 715059"/>
                    <a:gd name="connsiteY170" fmla="*/ 496594 h 661044"/>
                    <a:gd name="connsiteX171" fmla="*/ 37487 w 715059"/>
                    <a:gd name="connsiteY171" fmla="*/ 482155 h 661044"/>
                    <a:gd name="connsiteX172" fmla="*/ 52278 w 715059"/>
                    <a:gd name="connsiteY172" fmla="*/ 496594 h 661044"/>
                    <a:gd name="connsiteX173" fmla="*/ 17341 w 715059"/>
                    <a:gd name="connsiteY173" fmla="*/ 496594 h 661044"/>
                    <a:gd name="connsiteX174" fmla="*/ 54191 w 715059"/>
                    <a:gd name="connsiteY174" fmla="*/ 495188 h 661044"/>
                    <a:gd name="connsiteX175" fmla="*/ 39400 w 715059"/>
                    <a:gd name="connsiteY175" fmla="*/ 480749 h 661044"/>
                    <a:gd name="connsiteX176" fmla="*/ 58271 w 715059"/>
                    <a:gd name="connsiteY176" fmla="*/ 467204 h 661044"/>
                    <a:gd name="connsiteX177" fmla="*/ 54191 w 715059"/>
                    <a:gd name="connsiteY177" fmla="*/ 495060 h 661044"/>
                    <a:gd name="connsiteX178" fmla="*/ 58653 w 715059"/>
                    <a:gd name="connsiteY178" fmla="*/ 464393 h 661044"/>
                    <a:gd name="connsiteX179" fmla="*/ 45138 w 715059"/>
                    <a:gd name="connsiteY179" fmla="*/ 451615 h 661044"/>
                    <a:gd name="connsiteX180" fmla="*/ 62351 w 715059"/>
                    <a:gd name="connsiteY180" fmla="*/ 439221 h 661044"/>
                    <a:gd name="connsiteX181" fmla="*/ 58653 w 715059"/>
                    <a:gd name="connsiteY181" fmla="*/ 464393 h 661044"/>
                    <a:gd name="connsiteX182" fmla="*/ 99711 w 715059"/>
                    <a:gd name="connsiteY182" fmla="*/ 438838 h 661044"/>
                    <a:gd name="connsiteX183" fmla="*/ 114374 w 715059"/>
                    <a:gd name="connsiteY183" fmla="*/ 438838 h 661044"/>
                    <a:gd name="connsiteX184" fmla="*/ 98691 w 715059"/>
                    <a:gd name="connsiteY184" fmla="*/ 450593 h 661044"/>
                    <a:gd name="connsiteX185" fmla="*/ 99711 w 715059"/>
                    <a:gd name="connsiteY185" fmla="*/ 438838 h 661044"/>
                    <a:gd name="connsiteX186" fmla="*/ 98436 w 715059"/>
                    <a:gd name="connsiteY186" fmla="*/ 453788 h 661044"/>
                    <a:gd name="connsiteX187" fmla="*/ 111314 w 715059"/>
                    <a:gd name="connsiteY187" fmla="*/ 465160 h 661044"/>
                    <a:gd name="connsiteX188" fmla="*/ 97288 w 715059"/>
                    <a:gd name="connsiteY188" fmla="*/ 465160 h 661044"/>
                    <a:gd name="connsiteX189" fmla="*/ 98308 w 715059"/>
                    <a:gd name="connsiteY189" fmla="*/ 453788 h 661044"/>
                    <a:gd name="connsiteX190" fmla="*/ 97160 w 715059"/>
                    <a:gd name="connsiteY190" fmla="*/ 467332 h 661044"/>
                    <a:gd name="connsiteX191" fmla="*/ 111441 w 715059"/>
                    <a:gd name="connsiteY191" fmla="*/ 467332 h 661044"/>
                    <a:gd name="connsiteX192" fmla="*/ 96013 w 715059"/>
                    <a:gd name="connsiteY192" fmla="*/ 480238 h 661044"/>
                    <a:gd name="connsiteX193" fmla="*/ 97160 w 715059"/>
                    <a:gd name="connsiteY193" fmla="*/ 467332 h 661044"/>
                    <a:gd name="connsiteX194" fmla="*/ 94483 w 715059"/>
                    <a:gd name="connsiteY194" fmla="*/ 496594 h 661044"/>
                    <a:gd name="connsiteX195" fmla="*/ 95758 w 715059"/>
                    <a:gd name="connsiteY195" fmla="*/ 483305 h 661044"/>
                    <a:gd name="connsiteX196" fmla="*/ 95758 w 715059"/>
                    <a:gd name="connsiteY196" fmla="*/ 483305 h 661044"/>
                    <a:gd name="connsiteX197" fmla="*/ 108509 w 715059"/>
                    <a:gd name="connsiteY197" fmla="*/ 496594 h 661044"/>
                    <a:gd name="connsiteX198" fmla="*/ 94610 w 715059"/>
                    <a:gd name="connsiteY198" fmla="*/ 496594 h 661044"/>
                    <a:gd name="connsiteX199" fmla="*/ 109911 w 715059"/>
                    <a:gd name="connsiteY199" fmla="*/ 494932 h 661044"/>
                    <a:gd name="connsiteX200" fmla="*/ 97415 w 715059"/>
                    <a:gd name="connsiteY200" fmla="*/ 481771 h 661044"/>
                    <a:gd name="connsiteX201" fmla="*/ 112844 w 715059"/>
                    <a:gd name="connsiteY201" fmla="*/ 468866 h 661044"/>
                    <a:gd name="connsiteX202" fmla="*/ 109911 w 715059"/>
                    <a:gd name="connsiteY202" fmla="*/ 494805 h 661044"/>
                    <a:gd name="connsiteX203" fmla="*/ 113481 w 715059"/>
                    <a:gd name="connsiteY203" fmla="*/ 464010 h 661044"/>
                    <a:gd name="connsiteX204" fmla="*/ 100093 w 715059"/>
                    <a:gd name="connsiteY204" fmla="*/ 452254 h 661044"/>
                    <a:gd name="connsiteX205" fmla="*/ 116159 w 715059"/>
                    <a:gd name="connsiteY205" fmla="*/ 440243 h 661044"/>
                    <a:gd name="connsiteX206" fmla="*/ 113481 w 715059"/>
                    <a:gd name="connsiteY206" fmla="*/ 464010 h 661044"/>
                    <a:gd name="connsiteX207" fmla="*/ 136943 w 715059"/>
                    <a:gd name="connsiteY207" fmla="*/ 388748 h 661044"/>
                    <a:gd name="connsiteX208" fmla="*/ 123427 w 715059"/>
                    <a:gd name="connsiteY208" fmla="*/ 388748 h 661044"/>
                    <a:gd name="connsiteX209" fmla="*/ 124447 w 715059"/>
                    <a:gd name="connsiteY209" fmla="*/ 378526 h 661044"/>
                    <a:gd name="connsiteX210" fmla="*/ 137835 w 715059"/>
                    <a:gd name="connsiteY210" fmla="*/ 378526 h 661044"/>
                    <a:gd name="connsiteX211" fmla="*/ 136943 w 715059"/>
                    <a:gd name="connsiteY211" fmla="*/ 388748 h 661044"/>
                    <a:gd name="connsiteX212" fmla="*/ 151734 w 715059"/>
                    <a:gd name="connsiteY212" fmla="*/ 388748 h 661044"/>
                    <a:gd name="connsiteX213" fmla="*/ 138345 w 715059"/>
                    <a:gd name="connsiteY213" fmla="*/ 388748 h 661044"/>
                    <a:gd name="connsiteX214" fmla="*/ 139238 w 715059"/>
                    <a:gd name="connsiteY214" fmla="*/ 378654 h 661044"/>
                    <a:gd name="connsiteX215" fmla="*/ 152881 w 715059"/>
                    <a:gd name="connsiteY215" fmla="*/ 378654 h 661044"/>
                    <a:gd name="connsiteX216" fmla="*/ 151606 w 715059"/>
                    <a:gd name="connsiteY216" fmla="*/ 388748 h 661044"/>
                    <a:gd name="connsiteX217" fmla="*/ 294159 w 715059"/>
                    <a:gd name="connsiteY217" fmla="*/ 272470 h 661044"/>
                    <a:gd name="connsiteX218" fmla="*/ 310352 w 715059"/>
                    <a:gd name="connsiteY218" fmla="*/ 254070 h 661044"/>
                    <a:gd name="connsiteX219" fmla="*/ 327183 w 715059"/>
                    <a:gd name="connsiteY219" fmla="*/ 267487 h 661044"/>
                    <a:gd name="connsiteX220" fmla="*/ 294031 w 715059"/>
                    <a:gd name="connsiteY220" fmla="*/ 272342 h 661044"/>
                    <a:gd name="connsiteX221" fmla="*/ 321063 w 715059"/>
                    <a:gd name="connsiteY221" fmla="*/ 272725 h 661044"/>
                    <a:gd name="connsiteX222" fmla="*/ 321063 w 715059"/>
                    <a:gd name="connsiteY222" fmla="*/ 288187 h 661044"/>
                    <a:gd name="connsiteX223" fmla="*/ 311117 w 715059"/>
                    <a:gd name="connsiteY223" fmla="*/ 291381 h 661044"/>
                    <a:gd name="connsiteX224" fmla="*/ 311117 w 715059"/>
                    <a:gd name="connsiteY224" fmla="*/ 273875 h 661044"/>
                    <a:gd name="connsiteX225" fmla="*/ 321063 w 715059"/>
                    <a:gd name="connsiteY225" fmla="*/ 272725 h 661044"/>
                    <a:gd name="connsiteX226" fmla="*/ 298749 w 715059"/>
                    <a:gd name="connsiteY226" fmla="*/ 283842 h 661044"/>
                    <a:gd name="connsiteX227" fmla="*/ 299387 w 715059"/>
                    <a:gd name="connsiteY227" fmla="*/ 275281 h 661044"/>
                    <a:gd name="connsiteX228" fmla="*/ 308950 w 715059"/>
                    <a:gd name="connsiteY228" fmla="*/ 274131 h 661044"/>
                    <a:gd name="connsiteX229" fmla="*/ 308950 w 715059"/>
                    <a:gd name="connsiteY229" fmla="*/ 292020 h 661044"/>
                    <a:gd name="connsiteX230" fmla="*/ 307420 w 715059"/>
                    <a:gd name="connsiteY230" fmla="*/ 292531 h 661044"/>
                    <a:gd name="connsiteX231" fmla="*/ 307420 w 715059"/>
                    <a:gd name="connsiteY231" fmla="*/ 289720 h 661044"/>
                    <a:gd name="connsiteX232" fmla="*/ 298877 w 715059"/>
                    <a:gd name="connsiteY232" fmla="*/ 283842 h 661044"/>
                    <a:gd name="connsiteX233" fmla="*/ 326673 w 715059"/>
                    <a:gd name="connsiteY233" fmla="*/ 91919 h 661044"/>
                    <a:gd name="connsiteX234" fmla="*/ 306910 w 715059"/>
                    <a:gd name="connsiteY234" fmla="*/ 94219 h 661044"/>
                    <a:gd name="connsiteX235" fmla="*/ 316728 w 715059"/>
                    <a:gd name="connsiteY235" fmla="*/ 79652 h 661044"/>
                    <a:gd name="connsiteX236" fmla="*/ 326673 w 715059"/>
                    <a:gd name="connsiteY236" fmla="*/ 91919 h 661044"/>
                    <a:gd name="connsiteX237" fmla="*/ 317620 w 715059"/>
                    <a:gd name="connsiteY237" fmla="*/ 78374 h 661044"/>
                    <a:gd name="connsiteX238" fmla="*/ 327821 w 715059"/>
                    <a:gd name="connsiteY238" fmla="*/ 63169 h 661044"/>
                    <a:gd name="connsiteX239" fmla="*/ 328076 w 715059"/>
                    <a:gd name="connsiteY239" fmla="*/ 91280 h 661044"/>
                    <a:gd name="connsiteX240" fmla="*/ 317620 w 715059"/>
                    <a:gd name="connsiteY240" fmla="*/ 78374 h 661044"/>
                    <a:gd name="connsiteX241" fmla="*/ 328076 w 715059"/>
                    <a:gd name="connsiteY241" fmla="*/ 96391 h 661044"/>
                    <a:gd name="connsiteX242" fmla="*/ 328331 w 715059"/>
                    <a:gd name="connsiteY242" fmla="*/ 123608 h 661044"/>
                    <a:gd name="connsiteX243" fmla="*/ 317238 w 715059"/>
                    <a:gd name="connsiteY243" fmla="*/ 110830 h 661044"/>
                    <a:gd name="connsiteX244" fmla="*/ 328076 w 715059"/>
                    <a:gd name="connsiteY244" fmla="*/ 96391 h 661044"/>
                    <a:gd name="connsiteX245" fmla="*/ 325908 w 715059"/>
                    <a:gd name="connsiteY245" fmla="*/ 94730 h 661044"/>
                    <a:gd name="connsiteX246" fmla="*/ 315325 w 715059"/>
                    <a:gd name="connsiteY246" fmla="*/ 108658 h 661044"/>
                    <a:gd name="connsiteX247" fmla="*/ 305380 w 715059"/>
                    <a:gd name="connsiteY247" fmla="*/ 97158 h 661044"/>
                    <a:gd name="connsiteX248" fmla="*/ 325908 w 715059"/>
                    <a:gd name="connsiteY248" fmla="*/ 94602 h 661044"/>
                    <a:gd name="connsiteX249" fmla="*/ 316218 w 715059"/>
                    <a:gd name="connsiteY249" fmla="*/ 112236 h 661044"/>
                    <a:gd name="connsiteX250" fmla="*/ 326546 w 715059"/>
                    <a:gd name="connsiteY250" fmla="*/ 124119 h 661044"/>
                    <a:gd name="connsiteX251" fmla="*/ 304870 w 715059"/>
                    <a:gd name="connsiteY251" fmla="*/ 127313 h 661044"/>
                    <a:gd name="connsiteX252" fmla="*/ 316218 w 715059"/>
                    <a:gd name="connsiteY252" fmla="*/ 112363 h 661044"/>
                    <a:gd name="connsiteX253" fmla="*/ 328331 w 715059"/>
                    <a:gd name="connsiteY253" fmla="*/ 128208 h 661044"/>
                    <a:gd name="connsiteX254" fmla="*/ 328586 w 715059"/>
                    <a:gd name="connsiteY254" fmla="*/ 158875 h 661044"/>
                    <a:gd name="connsiteX255" fmla="*/ 316090 w 715059"/>
                    <a:gd name="connsiteY255" fmla="*/ 144819 h 661044"/>
                    <a:gd name="connsiteX256" fmla="*/ 328331 w 715059"/>
                    <a:gd name="connsiteY256" fmla="*/ 128208 h 661044"/>
                    <a:gd name="connsiteX257" fmla="*/ 326036 w 715059"/>
                    <a:gd name="connsiteY257" fmla="*/ 126802 h 661044"/>
                    <a:gd name="connsiteX258" fmla="*/ 314305 w 715059"/>
                    <a:gd name="connsiteY258" fmla="*/ 142647 h 661044"/>
                    <a:gd name="connsiteX259" fmla="*/ 303340 w 715059"/>
                    <a:gd name="connsiteY259" fmla="*/ 130252 h 661044"/>
                    <a:gd name="connsiteX260" fmla="*/ 326163 w 715059"/>
                    <a:gd name="connsiteY260" fmla="*/ 126802 h 661044"/>
                    <a:gd name="connsiteX261" fmla="*/ 315070 w 715059"/>
                    <a:gd name="connsiteY261" fmla="*/ 146225 h 661044"/>
                    <a:gd name="connsiteX262" fmla="*/ 327183 w 715059"/>
                    <a:gd name="connsiteY262" fmla="*/ 159769 h 661044"/>
                    <a:gd name="connsiteX263" fmla="*/ 301937 w 715059"/>
                    <a:gd name="connsiteY263" fmla="*/ 164241 h 661044"/>
                    <a:gd name="connsiteX264" fmla="*/ 315070 w 715059"/>
                    <a:gd name="connsiteY264" fmla="*/ 146225 h 661044"/>
                    <a:gd name="connsiteX265" fmla="*/ 328586 w 715059"/>
                    <a:gd name="connsiteY265" fmla="*/ 163986 h 661044"/>
                    <a:gd name="connsiteX266" fmla="*/ 328841 w 715059"/>
                    <a:gd name="connsiteY266" fmla="*/ 191586 h 661044"/>
                    <a:gd name="connsiteX267" fmla="*/ 315453 w 715059"/>
                    <a:gd name="connsiteY267" fmla="*/ 179958 h 661044"/>
                    <a:gd name="connsiteX268" fmla="*/ 328586 w 715059"/>
                    <a:gd name="connsiteY268" fmla="*/ 163986 h 661044"/>
                    <a:gd name="connsiteX269" fmla="*/ 326163 w 715059"/>
                    <a:gd name="connsiteY269" fmla="*/ 162708 h 661044"/>
                    <a:gd name="connsiteX270" fmla="*/ 313285 w 715059"/>
                    <a:gd name="connsiteY270" fmla="*/ 178169 h 661044"/>
                    <a:gd name="connsiteX271" fmla="*/ 300789 w 715059"/>
                    <a:gd name="connsiteY271" fmla="*/ 167308 h 661044"/>
                    <a:gd name="connsiteX272" fmla="*/ 326163 w 715059"/>
                    <a:gd name="connsiteY272" fmla="*/ 162708 h 661044"/>
                    <a:gd name="connsiteX273" fmla="*/ 314305 w 715059"/>
                    <a:gd name="connsiteY273" fmla="*/ 181364 h 661044"/>
                    <a:gd name="connsiteX274" fmla="*/ 327056 w 715059"/>
                    <a:gd name="connsiteY274" fmla="*/ 192353 h 661044"/>
                    <a:gd name="connsiteX275" fmla="*/ 300024 w 715059"/>
                    <a:gd name="connsiteY275" fmla="*/ 198742 h 661044"/>
                    <a:gd name="connsiteX276" fmla="*/ 314305 w 715059"/>
                    <a:gd name="connsiteY276" fmla="*/ 181364 h 661044"/>
                    <a:gd name="connsiteX277" fmla="*/ 328841 w 715059"/>
                    <a:gd name="connsiteY277" fmla="*/ 196442 h 661044"/>
                    <a:gd name="connsiteX278" fmla="*/ 329096 w 715059"/>
                    <a:gd name="connsiteY278" fmla="*/ 228386 h 661044"/>
                    <a:gd name="connsiteX279" fmla="*/ 313668 w 715059"/>
                    <a:gd name="connsiteY279" fmla="*/ 215481 h 661044"/>
                    <a:gd name="connsiteX280" fmla="*/ 328841 w 715059"/>
                    <a:gd name="connsiteY280" fmla="*/ 196442 h 661044"/>
                    <a:gd name="connsiteX281" fmla="*/ 326546 w 715059"/>
                    <a:gd name="connsiteY281" fmla="*/ 195164 h 661044"/>
                    <a:gd name="connsiteX282" fmla="*/ 311628 w 715059"/>
                    <a:gd name="connsiteY282" fmla="*/ 213692 h 661044"/>
                    <a:gd name="connsiteX283" fmla="*/ 297729 w 715059"/>
                    <a:gd name="connsiteY283" fmla="*/ 202064 h 661044"/>
                    <a:gd name="connsiteX284" fmla="*/ 326546 w 715059"/>
                    <a:gd name="connsiteY284" fmla="*/ 195036 h 661044"/>
                    <a:gd name="connsiteX285" fmla="*/ 312520 w 715059"/>
                    <a:gd name="connsiteY285" fmla="*/ 217014 h 661044"/>
                    <a:gd name="connsiteX286" fmla="*/ 327056 w 715059"/>
                    <a:gd name="connsiteY286" fmla="*/ 229025 h 661044"/>
                    <a:gd name="connsiteX287" fmla="*/ 296964 w 715059"/>
                    <a:gd name="connsiteY287" fmla="*/ 236692 h 661044"/>
                    <a:gd name="connsiteX288" fmla="*/ 312520 w 715059"/>
                    <a:gd name="connsiteY288" fmla="*/ 217014 h 661044"/>
                    <a:gd name="connsiteX289" fmla="*/ 329096 w 715059"/>
                    <a:gd name="connsiteY289" fmla="*/ 232986 h 661044"/>
                    <a:gd name="connsiteX290" fmla="*/ 329351 w 715059"/>
                    <a:gd name="connsiteY290" fmla="*/ 266848 h 661044"/>
                    <a:gd name="connsiteX291" fmla="*/ 311755 w 715059"/>
                    <a:gd name="connsiteY291" fmla="*/ 252664 h 661044"/>
                    <a:gd name="connsiteX292" fmla="*/ 329096 w 715059"/>
                    <a:gd name="connsiteY292" fmla="*/ 232986 h 661044"/>
                    <a:gd name="connsiteX293" fmla="*/ 326673 w 715059"/>
                    <a:gd name="connsiteY293" fmla="*/ 231836 h 661044"/>
                    <a:gd name="connsiteX294" fmla="*/ 309587 w 715059"/>
                    <a:gd name="connsiteY294" fmla="*/ 250875 h 661044"/>
                    <a:gd name="connsiteX295" fmla="*/ 295817 w 715059"/>
                    <a:gd name="connsiteY295" fmla="*/ 239759 h 661044"/>
                    <a:gd name="connsiteX296" fmla="*/ 326673 w 715059"/>
                    <a:gd name="connsiteY296" fmla="*/ 231709 h 661044"/>
                    <a:gd name="connsiteX297" fmla="*/ 323231 w 715059"/>
                    <a:gd name="connsiteY297" fmla="*/ 272470 h 661044"/>
                    <a:gd name="connsiteX298" fmla="*/ 329478 w 715059"/>
                    <a:gd name="connsiteY298" fmla="*/ 271703 h 661044"/>
                    <a:gd name="connsiteX299" fmla="*/ 329733 w 715059"/>
                    <a:gd name="connsiteY299" fmla="*/ 285503 h 661044"/>
                    <a:gd name="connsiteX300" fmla="*/ 323231 w 715059"/>
                    <a:gd name="connsiteY300" fmla="*/ 287548 h 661044"/>
                    <a:gd name="connsiteX301" fmla="*/ 323231 w 715059"/>
                    <a:gd name="connsiteY301" fmla="*/ 272470 h 661044"/>
                    <a:gd name="connsiteX302" fmla="*/ 325016 w 715059"/>
                    <a:gd name="connsiteY302" fmla="*/ 62402 h 661044"/>
                    <a:gd name="connsiteX303" fmla="*/ 315708 w 715059"/>
                    <a:gd name="connsiteY303" fmla="*/ 76074 h 661044"/>
                    <a:gd name="connsiteX304" fmla="*/ 307547 w 715059"/>
                    <a:gd name="connsiteY304" fmla="*/ 65980 h 661044"/>
                    <a:gd name="connsiteX305" fmla="*/ 325016 w 715059"/>
                    <a:gd name="connsiteY305" fmla="*/ 62274 h 661044"/>
                    <a:gd name="connsiteX306" fmla="*/ 306655 w 715059"/>
                    <a:gd name="connsiteY306" fmla="*/ 67257 h 661044"/>
                    <a:gd name="connsiteX307" fmla="*/ 314943 w 715059"/>
                    <a:gd name="connsiteY307" fmla="*/ 77480 h 661044"/>
                    <a:gd name="connsiteX308" fmla="*/ 304997 w 715059"/>
                    <a:gd name="connsiteY308" fmla="*/ 92174 h 661044"/>
                    <a:gd name="connsiteX309" fmla="*/ 306782 w 715059"/>
                    <a:gd name="connsiteY309" fmla="*/ 67257 h 661044"/>
                    <a:gd name="connsiteX310" fmla="*/ 304360 w 715059"/>
                    <a:gd name="connsiteY310" fmla="*/ 98691 h 661044"/>
                    <a:gd name="connsiteX311" fmla="*/ 314305 w 715059"/>
                    <a:gd name="connsiteY311" fmla="*/ 110063 h 661044"/>
                    <a:gd name="connsiteX312" fmla="*/ 302575 w 715059"/>
                    <a:gd name="connsiteY312" fmla="*/ 125524 h 661044"/>
                    <a:gd name="connsiteX313" fmla="*/ 304487 w 715059"/>
                    <a:gd name="connsiteY313" fmla="*/ 98691 h 661044"/>
                    <a:gd name="connsiteX314" fmla="*/ 302064 w 715059"/>
                    <a:gd name="connsiteY314" fmla="*/ 131530 h 661044"/>
                    <a:gd name="connsiteX315" fmla="*/ 313158 w 715059"/>
                    <a:gd name="connsiteY315" fmla="*/ 144052 h 661044"/>
                    <a:gd name="connsiteX316" fmla="*/ 299897 w 715059"/>
                    <a:gd name="connsiteY316" fmla="*/ 162069 h 661044"/>
                    <a:gd name="connsiteX317" fmla="*/ 302064 w 715059"/>
                    <a:gd name="connsiteY317" fmla="*/ 131530 h 661044"/>
                    <a:gd name="connsiteX318" fmla="*/ 299514 w 715059"/>
                    <a:gd name="connsiteY318" fmla="*/ 168586 h 661044"/>
                    <a:gd name="connsiteX319" fmla="*/ 312138 w 715059"/>
                    <a:gd name="connsiteY319" fmla="*/ 179575 h 661044"/>
                    <a:gd name="connsiteX320" fmla="*/ 297474 w 715059"/>
                    <a:gd name="connsiteY320" fmla="*/ 197336 h 661044"/>
                    <a:gd name="connsiteX321" fmla="*/ 299514 w 715059"/>
                    <a:gd name="connsiteY321" fmla="*/ 168714 h 661044"/>
                    <a:gd name="connsiteX322" fmla="*/ 296964 w 715059"/>
                    <a:gd name="connsiteY322" fmla="*/ 204108 h 661044"/>
                    <a:gd name="connsiteX323" fmla="*/ 310480 w 715059"/>
                    <a:gd name="connsiteY323" fmla="*/ 215353 h 661044"/>
                    <a:gd name="connsiteX324" fmla="*/ 294797 w 715059"/>
                    <a:gd name="connsiteY324" fmla="*/ 234903 h 661044"/>
                    <a:gd name="connsiteX325" fmla="*/ 296964 w 715059"/>
                    <a:gd name="connsiteY325" fmla="*/ 204236 h 661044"/>
                    <a:gd name="connsiteX326" fmla="*/ 294414 w 715059"/>
                    <a:gd name="connsiteY326" fmla="*/ 241292 h 661044"/>
                    <a:gd name="connsiteX327" fmla="*/ 308312 w 715059"/>
                    <a:gd name="connsiteY327" fmla="*/ 252409 h 661044"/>
                    <a:gd name="connsiteX328" fmla="*/ 292374 w 715059"/>
                    <a:gd name="connsiteY328" fmla="*/ 270298 h 661044"/>
                    <a:gd name="connsiteX329" fmla="*/ 294414 w 715059"/>
                    <a:gd name="connsiteY329" fmla="*/ 241292 h 661044"/>
                    <a:gd name="connsiteX330" fmla="*/ 291991 w 715059"/>
                    <a:gd name="connsiteY330" fmla="*/ 276175 h 661044"/>
                    <a:gd name="connsiteX331" fmla="*/ 297092 w 715059"/>
                    <a:gd name="connsiteY331" fmla="*/ 275537 h 661044"/>
                    <a:gd name="connsiteX332" fmla="*/ 296582 w 715059"/>
                    <a:gd name="connsiteY332" fmla="*/ 282948 h 661044"/>
                    <a:gd name="connsiteX333" fmla="*/ 291354 w 715059"/>
                    <a:gd name="connsiteY333" fmla="*/ 282948 h 661044"/>
                    <a:gd name="connsiteX334" fmla="*/ 291864 w 715059"/>
                    <a:gd name="connsiteY334" fmla="*/ 276175 h 661044"/>
                    <a:gd name="connsiteX335" fmla="*/ 253102 w 715059"/>
                    <a:gd name="connsiteY335" fmla="*/ 294703 h 661044"/>
                    <a:gd name="connsiteX336" fmla="*/ 253102 w 715059"/>
                    <a:gd name="connsiteY336" fmla="*/ 294831 h 661044"/>
                    <a:gd name="connsiteX337" fmla="*/ 248129 w 715059"/>
                    <a:gd name="connsiteY337" fmla="*/ 288059 h 661044"/>
                    <a:gd name="connsiteX338" fmla="*/ 253229 w 715059"/>
                    <a:gd name="connsiteY338" fmla="*/ 290487 h 661044"/>
                    <a:gd name="connsiteX339" fmla="*/ 253229 w 715059"/>
                    <a:gd name="connsiteY339" fmla="*/ 294703 h 661044"/>
                    <a:gd name="connsiteX340" fmla="*/ 252592 w 715059"/>
                    <a:gd name="connsiteY340" fmla="*/ 296748 h 661044"/>
                    <a:gd name="connsiteX341" fmla="*/ 252209 w 715059"/>
                    <a:gd name="connsiteY341" fmla="*/ 300964 h 661044"/>
                    <a:gd name="connsiteX342" fmla="*/ 251444 w 715059"/>
                    <a:gd name="connsiteY342" fmla="*/ 309398 h 661044"/>
                    <a:gd name="connsiteX343" fmla="*/ 246344 w 715059"/>
                    <a:gd name="connsiteY343" fmla="*/ 310165 h 661044"/>
                    <a:gd name="connsiteX344" fmla="*/ 246344 w 715059"/>
                    <a:gd name="connsiteY344" fmla="*/ 288187 h 661044"/>
                    <a:gd name="connsiteX345" fmla="*/ 252464 w 715059"/>
                    <a:gd name="connsiteY345" fmla="*/ 296748 h 661044"/>
                    <a:gd name="connsiteX346" fmla="*/ 251317 w 715059"/>
                    <a:gd name="connsiteY346" fmla="*/ 310931 h 661044"/>
                    <a:gd name="connsiteX347" fmla="*/ 251062 w 715059"/>
                    <a:gd name="connsiteY347" fmla="*/ 313998 h 661044"/>
                    <a:gd name="connsiteX348" fmla="*/ 246854 w 715059"/>
                    <a:gd name="connsiteY348" fmla="*/ 311698 h 661044"/>
                    <a:gd name="connsiteX349" fmla="*/ 246854 w 715059"/>
                    <a:gd name="connsiteY349" fmla="*/ 311698 h 661044"/>
                    <a:gd name="connsiteX350" fmla="*/ 251317 w 715059"/>
                    <a:gd name="connsiteY350" fmla="*/ 310931 h 661044"/>
                    <a:gd name="connsiteX351" fmla="*/ 261262 w 715059"/>
                    <a:gd name="connsiteY351" fmla="*/ 248575 h 661044"/>
                    <a:gd name="connsiteX352" fmla="*/ 285361 w 715059"/>
                    <a:gd name="connsiteY352" fmla="*/ 283075 h 661044"/>
                    <a:gd name="connsiteX353" fmla="*/ 260752 w 715059"/>
                    <a:gd name="connsiteY353" fmla="*/ 285375 h 661044"/>
                    <a:gd name="connsiteX354" fmla="*/ 261262 w 715059"/>
                    <a:gd name="connsiteY354" fmla="*/ 248575 h 661044"/>
                    <a:gd name="connsiteX355" fmla="*/ 255142 w 715059"/>
                    <a:gd name="connsiteY355" fmla="*/ 241931 h 661044"/>
                    <a:gd name="connsiteX356" fmla="*/ 253357 w 715059"/>
                    <a:gd name="connsiteY356" fmla="*/ 284225 h 661044"/>
                    <a:gd name="connsiteX357" fmla="*/ 52405 w 715059"/>
                    <a:gd name="connsiteY357" fmla="*/ 192353 h 661044"/>
                    <a:gd name="connsiteX358" fmla="*/ 255142 w 715059"/>
                    <a:gd name="connsiteY358" fmla="*/ 242059 h 661044"/>
                    <a:gd name="connsiteX359" fmla="*/ 243794 w 715059"/>
                    <a:gd name="connsiteY359" fmla="*/ 285887 h 661044"/>
                    <a:gd name="connsiteX360" fmla="*/ 231170 w 715059"/>
                    <a:gd name="connsiteY360" fmla="*/ 290231 h 661044"/>
                    <a:gd name="connsiteX361" fmla="*/ 219695 w 715059"/>
                    <a:gd name="connsiteY361" fmla="*/ 274514 h 661044"/>
                    <a:gd name="connsiteX362" fmla="*/ 243794 w 715059"/>
                    <a:gd name="connsiteY362" fmla="*/ 285887 h 661044"/>
                    <a:gd name="connsiteX363" fmla="*/ 215870 w 715059"/>
                    <a:gd name="connsiteY363" fmla="*/ 272725 h 661044"/>
                    <a:gd name="connsiteX364" fmla="*/ 202226 w 715059"/>
                    <a:gd name="connsiteY364" fmla="*/ 275537 h 661044"/>
                    <a:gd name="connsiteX365" fmla="*/ 190113 w 715059"/>
                    <a:gd name="connsiteY365" fmla="*/ 260586 h 661044"/>
                    <a:gd name="connsiteX366" fmla="*/ 215742 w 715059"/>
                    <a:gd name="connsiteY366" fmla="*/ 272725 h 661044"/>
                    <a:gd name="connsiteX367" fmla="*/ 186160 w 715059"/>
                    <a:gd name="connsiteY367" fmla="*/ 258670 h 661044"/>
                    <a:gd name="connsiteX368" fmla="*/ 174940 w 715059"/>
                    <a:gd name="connsiteY368" fmla="*/ 261353 h 661044"/>
                    <a:gd name="connsiteX369" fmla="*/ 164994 w 715059"/>
                    <a:gd name="connsiteY369" fmla="*/ 248703 h 661044"/>
                    <a:gd name="connsiteX370" fmla="*/ 186160 w 715059"/>
                    <a:gd name="connsiteY370" fmla="*/ 258798 h 661044"/>
                    <a:gd name="connsiteX371" fmla="*/ 160276 w 715059"/>
                    <a:gd name="connsiteY371" fmla="*/ 246403 h 661044"/>
                    <a:gd name="connsiteX372" fmla="*/ 150586 w 715059"/>
                    <a:gd name="connsiteY372" fmla="*/ 248703 h 661044"/>
                    <a:gd name="connsiteX373" fmla="*/ 141788 w 715059"/>
                    <a:gd name="connsiteY373" fmla="*/ 237586 h 661044"/>
                    <a:gd name="connsiteX374" fmla="*/ 160276 w 715059"/>
                    <a:gd name="connsiteY374" fmla="*/ 246275 h 661044"/>
                    <a:gd name="connsiteX375" fmla="*/ 137198 w 715059"/>
                    <a:gd name="connsiteY375" fmla="*/ 235542 h 661044"/>
                    <a:gd name="connsiteX376" fmla="*/ 125722 w 715059"/>
                    <a:gd name="connsiteY376" fmla="*/ 236181 h 661044"/>
                    <a:gd name="connsiteX377" fmla="*/ 115777 w 715059"/>
                    <a:gd name="connsiteY377" fmla="*/ 225447 h 661044"/>
                    <a:gd name="connsiteX378" fmla="*/ 137070 w 715059"/>
                    <a:gd name="connsiteY378" fmla="*/ 235542 h 661044"/>
                    <a:gd name="connsiteX379" fmla="*/ 110931 w 715059"/>
                    <a:gd name="connsiteY379" fmla="*/ 223020 h 661044"/>
                    <a:gd name="connsiteX380" fmla="*/ 101368 w 715059"/>
                    <a:gd name="connsiteY380" fmla="*/ 223658 h 661044"/>
                    <a:gd name="connsiteX381" fmla="*/ 92953 w 715059"/>
                    <a:gd name="connsiteY381" fmla="*/ 214586 h 661044"/>
                    <a:gd name="connsiteX382" fmla="*/ 110931 w 715059"/>
                    <a:gd name="connsiteY382" fmla="*/ 223020 h 661044"/>
                    <a:gd name="connsiteX383" fmla="*/ 87597 w 715059"/>
                    <a:gd name="connsiteY383" fmla="*/ 212031 h 661044"/>
                    <a:gd name="connsiteX384" fmla="*/ 78799 w 715059"/>
                    <a:gd name="connsiteY384" fmla="*/ 212031 h 661044"/>
                    <a:gd name="connsiteX385" fmla="*/ 71021 w 715059"/>
                    <a:gd name="connsiteY385" fmla="*/ 204108 h 661044"/>
                    <a:gd name="connsiteX386" fmla="*/ 87597 w 715059"/>
                    <a:gd name="connsiteY386" fmla="*/ 212031 h 661044"/>
                    <a:gd name="connsiteX387" fmla="*/ 68726 w 715059"/>
                    <a:gd name="connsiteY387" fmla="*/ 204108 h 661044"/>
                    <a:gd name="connsiteX388" fmla="*/ 76759 w 715059"/>
                    <a:gd name="connsiteY388" fmla="*/ 212158 h 661044"/>
                    <a:gd name="connsiteX389" fmla="*/ 68726 w 715059"/>
                    <a:gd name="connsiteY389" fmla="*/ 211392 h 661044"/>
                    <a:gd name="connsiteX390" fmla="*/ 68726 w 715059"/>
                    <a:gd name="connsiteY390" fmla="*/ 204108 h 661044"/>
                    <a:gd name="connsiteX391" fmla="*/ 70256 w 715059"/>
                    <a:gd name="connsiteY391" fmla="*/ 212925 h 661044"/>
                    <a:gd name="connsiteX392" fmla="*/ 78162 w 715059"/>
                    <a:gd name="connsiteY392" fmla="*/ 213692 h 661044"/>
                    <a:gd name="connsiteX393" fmla="*/ 87980 w 715059"/>
                    <a:gd name="connsiteY393" fmla="*/ 222764 h 661044"/>
                    <a:gd name="connsiteX394" fmla="*/ 70384 w 715059"/>
                    <a:gd name="connsiteY394" fmla="*/ 212925 h 661044"/>
                    <a:gd name="connsiteX395" fmla="*/ 89510 w 715059"/>
                    <a:gd name="connsiteY395" fmla="*/ 222892 h 661044"/>
                    <a:gd name="connsiteX396" fmla="*/ 80330 w 715059"/>
                    <a:gd name="connsiteY396" fmla="*/ 213564 h 661044"/>
                    <a:gd name="connsiteX397" fmla="*/ 89510 w 715059"/>
                    <a:gd name="connsiteY397" fmla="*/ 213564 h 661044"/>
                    <a:gd name="connsiteX398" fmla="*/ 89510 w 715059"/>
                    <a:gd name="connsiteY398" fmla="*/ 222892 h 661044"/>
                    <a:gd name="connsiteX399" fmla="*/ 91040 w 715059"/>
                    <a:gd name="connsiteY399" fmla="*/ 214842 h 661044"/>
                    <a:gd name="connsiteX400" fmla="*/ 99328 w 715059"/>
                    <a:gd name="connsiteY400" fmla="*/ 223786 h 661044"/>
                    <a:gd name="connsiteX401" fmla="*/ 91040 w 715059"/>
                    <a:gd name="connsiteY401" fmla="*/ 223786 h 661044"/>
                    <a:gd name="connsiteX402" fmla="*/ 91040 w 715059"/>
                    <a:gd name="connsiteY402" fmla="*/ 214842 h 661044"/>
                    <a:gd name="connsiteX403" fmla="*/ 93463 w 715059"/>
                    <a:gd name="connsiteY403" fmla="*/ 225703 h 661044"/>
                    <a:gd name="connsiteX404" fmla="*/ 100731 w 715059"/>
                    <a:gd name="connsiteY404" fmla="*/ 225320 h 661044"/>
                    <a:gd name="connsiteX405" fmla="*/ 110804 w 715059"/>
                    <a:gd name="connsiteY405" fmla="*/ 236309 h 661044"/>
                    <a:gd name="connsiteX406" fmla="*/ 93463 w 715059"/>
                    <a:gd name="connsiteY406" fmla="*/ 225831 h 661044"/>
                    <a:gd name="connsiteX407" fmla="*/ 112334 w 715059"/>
                    <a:gd name="connsiteY407" fmla="*/ 235542 h 661044"/>
                    <a:gd name="connsiteX408" fmla="*/ 102771 w 715059"/>
                    <a:gd name="connsiteY408" fmla="*/ 225192 h 661044"/>
                    <a:gd name="connsiteX409" fmla="*/ 112334 w 715059"/>
                    <a:gd name="connsiteY409" fmla="*/ 224553 h 661044"/>
                    <a:gd name="connsiteX410" fmla="*/ 112334 w 715059"/>
                    <a:gd name="connsiteY410" fmla="*/ 235542 h 661044"/>
                    <a:gd name="connsiteX411" fmla="*/ 113864 w 715059"/>
                    <a:gd name="connsiteY411" fmla="*/ 225447 h 661044"/>
                    <a:gd name="connsiteX412" fmla="*/ 123809 w 715059"/>
                    <a:gd name="connsiteY412" fmla="*/ 236181 h 661044"/>
                    <a:gd name="connsiteX413" fmla="*/ 113864 w 715059"/>
                    <a:gd name="connsiteY413" fmla="*/ 236692 h 661044"/>
                    <a:gd name="connsiteX414" fmla="*/ 113864 w 715059"/>
                    <a:gd name="connsiteY414" fmla="*/ 225320 h 661044"/>
                    <a:gd name="connsiteX415" fmla="*/ 115139 w 715059"/>
                    <a:gd name="connsiteY415" fmla="*/ 238481 h 661044"/>
                    <a:gd name="connsiteX416" fmla="*/ 114884 w 715059"/>
                    <a:gd name="connsiteY416" fmla="*/ 238225 h 661044"/>
                    <a:gd name="connsiteX417" fmla="*/ 125084 w 715059"/>
                    <a:gd name="connsiteY417" fmla="*/ 237586 h 661044"/>
                    <a:gd name="connsiteX418" fmla="*/ 137198 w 715059"/>
                    <a:gd name="connsiteY418" fmla="*/ 250620 h 661044"/>
                    <a:gd name="connsiteX419" fmla="*/ 115139 w 715059"/>
                    <a:gd name="connsiteY419" fmla="*/ 238353 h 661044"/>
                    <a:gd name="connsiteX420" fmla="*/ 138855 w 715059"/>
                    <a:gd name="connsiteY420" fmla="*/ 250364 h 661044"/>
                    <a:gd name="connsiteX421" fmla="*/ 127125 w 715059"/>
                    <a:gd name="connsiteY421" fmla="*/ 237714 h 661044"/>
                    <a:gd name="connsiteX422" fmla="*/ 138855 w 715059"/>
                    <a:gd name="connsiteY422" fmla="*/ 237075 h 661044"/>
                    <a:gd name="connsiteX423" fmla="*/ 138855 w 715059"/>
                    <a:gd name="connsiteY423" fmla="*/ 250492 h 661044"/>
                    <a:gd name="connsiteX424" fmla="*/ 140385 w 715059"/>
                    <a:gd name="connsiteY424" fmla="*/ 238353 h 661044"/>
                    <a:gd name="connsiteX425" fmla="*/ 148928 w 715059"/>
                    <a:gd name="connsiteY425" fmla="*/ 249214 h 661044"/>
                    <a:gd name="connsiteX426" fmla="*/ 140385 w 715059"/>
                    <a:gd name="connsiteY426" fmla="*/ 251259 h 661044"/>
                    <a:gd name="connsiteX427" fmla="*/ 140385 w 715059"/>
                    <a:gd name="connsiteY427" fmla="*/ 238353 h 661044"/>
                    <a:gd name="connsiteX428" fmla="*/ 141533 w 715059"/>
                    <a:gd name="connsiteY428" fmla="*/ 253175 h 661044"/>
                    <a:gd name="connsiteX429" fmla="*/ 141023 w 715059"/>
                    <a:gd name="connsiteY429" fmla="*/ 252664 h 661044"/>
                    <a:gd name="connsiteX430" fmla="*/ 150076 w 715059"/>
                    <a:gd name="connsiteY430" fmla="*/ 250492 h 661044"/>
                    <a:gd name="connsiteX431" fmla="*/ 160659 w 715059"/>
                    <a:gd name="connsiteY431" fmla="*/ 263781 h 661044"/>
                    <a:gd name="connsiteX432" fmla="*/ 141660 w 715059"/>
                    <a:gd name="connsiteY432" fmla="*/ 253175 h 661044"/>
                    <a:gd name="connsiteX433" fmla="*/ 161679 w 715059"/>
                    <a:gd name="connsiteY433" fmla="*/ 262631 h 661044"/>
                    <a:gd name="connsiteX434" fmla="*/ 151734 w 715059"/>
                    <a:gd name="connsiteY434" fmla="*/ 249981 h 661044"/>
                    <a:gd name="connsiteX435" fmla="*/ 161679 w 715059"/>
                    <a:gd name="connsiteY435" fmla="*/ 247553 h 661044"/>
                    <a:gd name="connsiteX436" fmla="*/ 161679 w 715059"/>
                    <a:gd name="connsiteY436" fmla="*/ 262503 h 661044"/>
                    <a:gd name="connsiteX437" fmla="*/ 163082 w 715059"/>
                    <a:gd name="connsiteY437" fmla="*/ 248703 h 661044"/>
                    <a:gd name="connsiteX438" fmla="*/ 173282 w 715059"/>
                    <a:gd name="connsiteY438" fmla="*/ 261609 h 661044"/>
                    <a:gd name="connsiteX439" fmla="*/ 163082 w 715059"/>
                    <a:gd name="connsiteY439" fmla="*/ 264036 h 661044"/>
                    <a:gd name="connsiteX440" fmla="*/ 163082 w 715059"/>
                    <a:gd name="connsiteY440" fmla="*/ 248703 h 661044"/>
                    <a:gd name="connsiteX441" fmla="*/ 163974 w 715059"/>
                    <a:gd name="connsiteY441" fmla="*/ 265698 h 661044"/>
                    <a:gd name="connsiteX442" fmla="*/ 163974 w 715059"/>
                    <a:gd name="connsiteY442" fmla="*/ 265698 h 661044"/>
                    <a:gd name="connsiteX443" fmla="*/ 174557 w 715059"/>
                    <a:gd name="connsiteY443" fmla="*/ 263142 h 661044"/>
                    <a:gd name="connsiteX444" fmla="*/ 186288 w 715059"/>
                    <a:gd name="connsiteY444" fmla="*/ 278092 h 661044"/>
                    <a:gd name="connsiteX445" fmla="*/ 164102 w 715059"/>
                    <a:gd name="connsiteY445" fmla="*/ 265825 h 661044"/>
                    <a:gd name="connsiteX446" fmla="*/ 186925 w 715059"/>
                    <a:gd name="connsiteY446" fmla="*/ 276431 h 661044"/>
                    <a:gd name="connsiteX447" fmla="*/ 176087 w 715059"/>
                    <a:gd name="connsiteY447" fmla="*/ 262631 h 661044"/>
                    <a:gd name="connsiteX448" fmla="*/ 186925 w 715059"/>
                    <a:gd name="connsiteY448" fmla="*/ 260075 h 661044"/>
                    <a:gd name="connsiteX449" fmla="*/ 186925 w 715059"/>
                    <a:gd name="connsiteY449" fmla="*/ 276431 h 661044"/>
                    <a:gd name="connsiteX450" fmla="*/ 188456 w 715059"/>
                    <a:gd name="connsiteY450" fmla="*/ 278348 h 661044"/>
                    <a:gd name="connsiteX451" fmla="*/ 188456 w 715059"/>
                    <a:gd name="connsiteY451" fmla="*/ 260714 h 661044"/>
                    <a:gd name="connsiteX452" fmla="*/ 200696 w 715059"/>
                    <a:gd name="connsiteY452" fmla="*/ 275792 h 661044"/>
                    <a:gd name="connsiteX453" fmla="*/ 188456 w 715059"/>
                    <a:gd name="connsiteY453" fmla="*/ 278348 h 661044"/>
                    <a:gd name="connsiteX454" fmla="*/ 188456 w 715059"/>
                    <a:gd name="connsiteY454" fmla="*/ 278348 h 661044"/>
                    <a:gd name="connsiteX455" fmla="*/ 189603 w 715059"/>
                    <a:gd name="connsiteY455" fmla="*/ 279881 h 661044"/>
                    <a:gd name="connsiteX456" fmla="*/ 189603 w 715059"/>
                    <a:gd name="connsiteY456" fmla="*/ 279881 h 661044"/>
                    <a:gd name="connsiteX457" fmla="*/ 201844 w 715059"/>
                    <a:gd name="connsiteY457" fmla="*/ 277198 h 661044"/>
                    <a:gd name="connsiteX458" fmla="*/ 215742 w 715059"/>
                    <a:gd name="connsiteY458" fmla="*/ 294320 h 661044"/>
                    <a:gd name="connsiteX459" fmla="*/ 189731 w 715059"/>
                    <a:gd name="connsiteY459" fmla="*/ 279881 h 661044"/>
                    <a:gd name="connsiteX460" fmla="*/ 216762 w 715059"/>
                    <a:gd name="connsiteY460" fmla="*/ 293298 h 661044"/>
                    <a:gd name="connsiteX461" fmla="*/ 203501 w 715059"/>
                    <a:gd name="connsiteY461" fmla="*/ 276814 h 661044"/>
                    <a:gd name="connsiteX462" fmla="*/ 216762 w 715059"/>
                    <a:gd name="connsiteY462" fmla="*/ 274131 h 661044"/>
                    <a:gd name="connsiteX463" fmla="*/ 216762 w 715059"/>
                    <a:gd name="connsiteY463" fmla="*/ 293298 h 661044"/>
                    <a:gd name="connsiteX464" fmla="*/ 218292 w 715059"/>
                    <a:gd name="connsiteY464" fmla="*/ 275025 h 661044"/>
                    <a:gd name="connsiteX465" fmla="*/ 229768 w 715059"/>
                    <a:gd name="connsiteY465" fmla="*/ 290742 h 661044"/>
                    <a:gd name="connsiteX466" fmla="*/ 218292 w 715059"/>
                    <a:gd name="connsiteY466" fmla="*/ 294703 h 661044"/>
                    <a:gd name="connsiteX467" fmla="*/ 218292 w 715059"/>
                    <a:gd name="connsiteY467" fmla="*/ 275153 h 661044"/>
                    <a:gd name="connsiteX468" fmla="*/ 219057 w 715059"/>
                    <a:gd name="connsiteY468" fmla="*/ 296237 h 661044"/>
                    <a:gd name="connsiteX469" fmla="*/ 218802 w 715059"/>
                    <a:gd name="connsiteY469" fmla="*/ 295981 h 661044"/>
                    <a:gd name="connsiteX470" fmla="*/ 230533 w 715059"/>
                    <a:gd name="connsiteY470" fmla="*/ 292020 h 661044"/>
                    <a:gd name="connsiteX471" fmla="*/ 243666 w 715059"/>
                    <a:gd name="connsiteY471" fmla="*/ 309909 h 661044"/>
                    <a:gd name="connsiteX472" fmla="*/ 219057 w 715059"/>
                    <a:gd name="connsiteY472" fmla="*/ 296237 h 661044"/>
                    <a:gd name="connsiteX473" fmla="*/ 232191 w 715059"/>
                    <a:gd name="connsiteY473" fmla="*/ 291509 h 661044"/>
                    <a:gd name="connsiteX474" fmla="*/ 244941 w 715059"/>
                    <a:gd name="connsiteY474" fmla="*/ 287164 h 661044"/>
                    <a:gd name="connsiteX475" fmla="*/ 244941 w 715059"/>
                    <a:gd name="connsiteY475" fmla="*/ 308887 h 661044"/>
                    <a:gd name="connsiteX476" fmla="*/ 232191 w 715059"/>
                    <a:gd name="connsiteY476" fmla="*/ 291509 h 661044"/>
                    <a:gd name="connsiteX477" fmla="*/ 580795 w 715059"/>
                    <a:gd name="connsiteY477" fmla="*/ 377887 h 661044"/>
                    <a:gd name="connsiteX478" fmla="*/ 575057 w 715059"/>
                    <a:gd name="connsiteY478" fmla="*/ 387087 h 661044"/>
                    <a:gd name="connsiteX479" fmla="*/ 568172 w 715059"/>
                    <a:gd name="connsiteY479" fmla="*/ 377887 h 661044"/>
                    <a:gd name="connsiteX480" fmla="*/ 580668 w 715059"/>
                    <a:gd name="connsiteY480" fmla="*/ 377887 h 661044"/>
                    <a:gd name="connsiteX481" fmla="*/ 563837 w 715059"/>
                    <a:gd name="connsiteY481" fmla="*/ 377887 h 661044"/>
                    <a:gd name="connsiteX482" fmla="*/ 557589 w 715059"/>
                    <a:gd name="connsiteY482" fmla="*/ 386704 h 661044"/>
                    <a:gd name="connsiteX483" fmla="*/ 550193 w 715059"/>
                    <a:gd name="connsiteY483" fmla="*/ 377887 h 661044"/>
                    <a:gd name="connsiteX484" fmla="*/ 563709 w 715059"/>
                    <a:gd name="connsiteY484" fmla="*/ 377887 h 661044"/>
                    <a:gd name="connsiteX485" fmla="*/ 549556 w 715059"/>
                    <a:gd name="connsiteY485" fmla="*/ 380315 h 661044"/>
                    <a:gd name="connsiteX486" fmla="*/ 556314 w 715059"/>
                    <a:gd name="connsiteY486" fmla="*/ 388365 h 661044"/>
                    <a:gd name="connsiteX487" fmla="*/ 550448 w 715059"/>
                    <a:gd name="connsiteY487" fmla="*/ 396543 h 661044"/>
                    <a:gd name="connsiteX488" fmla="*/ 549556 w 715059"/>
                    <a:gd name="connsiteY488" fmla="*/ 380187 h 661044"/>
                    <a:gd name="connsiteX489" fmla="*/ 550831 w 715059"/>
                    <a:gd name="connsiteY489" fmla="*/ 399865 h 661044"/>
                    <a:gd name="connsiteX490" fmla="*/ 557716 w 715059"/>
                    <a:gd name="connsiteY490" fmla="*/ 390282 h 661044"/>
                    <a:gd name="connsiteX491" fmla="*/ 565749 w 715059"/>
                    <a:gd name="connsiteY491" fmla="*/ 399865 h 661044"/>
                    <a:gd name="connsiteX492" fmla="*/ 550831 w 715059"/>
                    <a:gd name="connsiteY492" fmla="*/ 399865 h 661044"/>
                    <a:gd name="connsiteX493" fmla="*/ 558991 w 715059"/>
                    <a:gd name="connsiteY493" fmla="*/ 388365 h 661044"/>
                    <a:gd name="connsiteX494" fmla="*/ 565112 w 715059"/>
                    <a:gd name="connsiteY494" fmla="*/ 379804 h 661044"/>
                    <a:gd name="connsiteX495" fmla="*/ 566259 w 715059"/>
                    <a:gd name="connsiteY495" fmla="*/ 397054 h 661044"/>
                    <a:gd name="connsiteX496" fmla="*/ 558991 w 715059"/>
                    <a:gd name="connsiteY496" fmla="*/ 388365 h 661044"/>
                    <a:gd name="connsiteX497" fmla="*/ 567279 w 715059"/>
                    <a:gd name="connsiteY497" fmla="*/ 380315 h 661044"/>
                    <a:gd name="connsiteX498" fmla="*/ 573782 w 715059"/>
                    <a:gd name="connsiteY498" fmla="*/ 389132 h 661044"/>
                    <a:gd name="connsiteX499" fmla="*/ 568427 w 715059"/>
                    <a:gd name="connsiteY499" fmla="*/ 397693 h 661044"/>
                    <a:gd name="connsiteX500" fmla="*/ 567279 w 715059"/>
                    <a:gd name="connsiteY500" fmla="*/ 380315 h 661044"/>
                    <a:gd name="connsiteX501" fmla="*/ 569702 w 715059"/>
                    <a:gd name="connsiteY501" fmla="*/ 399865 h 661044"/>
                    <a:gd name="connsiteX502" fmla="*/ 575185 w 715059"/>
                    <a:gd name="connsiteY502" fmla="*/ 390921 h 661044"/>
                    <a:gd name="connsiteX503" fmla="*/ 581815 w 715059"/>
                    <a:gd name="connsiteY503" fmla="*/ 399865 h 661044"/>
                    <a:gd name="connsiteX504" fmla="*/ 569702 w 715059"/>
                    <a:gd name="connsiteY504" fmla="*/ 399865 h 661044"/>
                    <a:gd name="connsiteX505" fmla="*/ 576460 w 715059"/>
                    <a:gd name="connsiteY505" fmla="*/ 388876 h 661044"/>
                    <a:gd name="connsiteX506" fmla="*/ 581560 w 715059"/>
                    <a:gd name="connsiteY506" fmla="*/ 380571 h 661044"/>
                    <a:gd name="connsiteX507" fmla="*/ 582963 w 715059"/>
                    <a:gd name="connsiteY507" fmla="*/ 397565 h 661044"/>
                    <a:gd name="connsiteX508" fmla="*/ 576460 w 715059"/>
                    <a:gd name="connsiteY508" fmla="*/ 388876 h 661044"/>
                    <a:gd name="connsiteX509" fmla="*/ 631543 w 715059"/>
                    <a:gd name="connsiteY509" fmla="*/ 445865 h 661044"/>
                    <a:gd name="connsiteX510" fmla="*/ 616624 w 715059"/>
                    <a:gd name="connsiteY510" fmla="*/ 436282 h 661044"/>
                    <a:gd name="connsiteX511" fmla="*/ 629375 w 715059"/>
                    <a:gd name="connsiteY511" fmla="*/ 426954 h 661044"/>
                    <a:gd name="connsiteX512" fmla="*/ 631670 w 715059"/>
                    <a:gd name="connsiteY512" fmla="*/ 445993 h 661044"/>
                    <a:gd name="connsiteX513" fmla="*/ 627463 w 715059"/>
                    <a:gd name="connsiteY513" fmla="*/ 425549 h 661044"/>
                    <a:gd name="connsiteX514" fmla="*/ 614585 w 715059"/>
                    <a:gd name="connsiteY514" fmla="*/ 435004 h 661044"/>
                    <a:gd name="connsiteX515" fmla="*/ 599794 w 715059"/>
                    <a:gd name="connsiteY515" fmla="*/ 425549 h 661044"/>
                    <a:gd name="connsiteX516" fmla="*/ 627463 w 715059"/>
                    <a:gd name="connsiteY516" fmla="*/ 425549 h 661044"/>
                    <a:gd name="connsiteX517" fmla="*/ 599539 w 715059"/>
                    <a:gd name="connsiteY517" fmla="*/ 423376 h 661044"/>
                    <a:gd name="connsiteX518" fmla="*/ 612289 w 715059"/>
                    <a:gd name="connsiteY518" fmla="*/ 414176 h 661044"/>
                    <a:gd name="connsiteX519" fmla="*/ 627718 w 715059"/>
                    <a:gd name="connsiteY519" fmla="*/ 423376 h 661044"/>
                    <a:gd name="connsiteX520" fmla="*/ 599666 w 715059"/>
                    <a:gd name="connsiteY520" fmla="*/ 423376 h 661044"/>
                    <a:gd name="connsiteX521" fmla="*/ 614712 w 715059"/>
                    <a:gd name="connsiteY521" fmla="*/ 437688 h 661044"/>
                    <a:gd name="connsiteX522" fmla="*/ 629885 w 715059"/>
                    <a:gd name="connsiteY522" fmla="*/ 447399 h 661044"/>
                    <a:gd name="connsiteX523" fmla="*/ 601579 w 715059"/>
                    <a:gd name="connsiteY523" fmla="*/ 447399 h 661044"/>
                    <a:gd name="connsiteX524" fmla="*/ 614712 w 715059"/>
                    <a:gd name="connsiteY524" fmla="*/ 437688 h 661044"/>
                    <a:gd name="connsiteX525" fmla="*/ 630268 w 715059"/>
                    <a:gd name="connsiteY525" fmla="*/ 449571 h 661044"/>
                    <a:gd name="connsiteX526" fmla="*/ 617390 w 715059"/>
                    <a:gd name="connsiteY526" fmla="*/ 459154 h 661044"/>
                    <a:gd name="connsiteX527" fmla="*/ 601834 w 715059"/>
                    <a:gd name="connsiteY527" fmla="*/ 449954 h 661044"/>
                    <a:gd name="connsiteX528" fmla="*/ 630268 w 715059"/>
                    <a:gd name="connsiteY528" fmla="*/ 449443 h 661044"/>
                    <a:gd name="connsiteX529" fmla="*/ 628610 w 715059"/>
                    <a:gd name="connsiteY529" fmla="*/ 421332 h 661044"/>
                    <a:gd name="connsiteX530" fmla="*/ 614202 w 715059"/>
                    <a:gd name="connsiteY530" fmla="*/ 412643 h 661044"/>
                    <a:gd name="connsiteX531" fmla="*/ 626570 w 715059"/>
                    <a:gd name="connsiteY531" fmla="*/ 403698 h 661044"/>
                    <a:gd name="connsiteX532" fmla="*/ 628738 w 715059"/>
                    <a:gd name="connsiteY532" fmla="*/ 421204 h 661044"/>
                    <a:gd name="connsiteX533" fmla="*/ 623510 w 715059"/>
                    <a:gd name="connsiteY533" fmla="*/ 403315 h 661044"/>
                    <a:gd name="connsiteX534" fmla="*/ 612162 w 715059"/>
                    <a:gd name="connsiteY534" fmla="*/ 411493 h 661044"/>
                    <a:gd name="connsiteX535" fmla="*/ 598518 w 715059"/>
                    <a:gd name="connsiteY535" fmla="*/ 403315 h 661044"/>
                    <a:gd name="connsiteX536" fmla="*/ 623510 w 715059"/>
                    <a:gd name="connsiteY536" fmla="*/ 403315 h 661044"/>
                    <a:gd name="connsiteX537" fmla="*/ 595841 w 715059"/>
                    <a:gd name="connsiteY537" fmla="*/ 404337 h 661044"/>
                    <a:gd name="connsiteX538" fmla="*/ 610122 w 715059"/>
                    <a:gd name="connsiteY538" fmla="*/ 412899 h 661044"/>
                    <a:gd name="connsiteX539" fmla="*/ 597244 w 715059"/>
                    <a:gd name="connsiteY539" fmla="*/ 422226 h 661044"/>
                    <a:gd name="connsiteX540" fmla="*/ 595713 w 715059"/>
                    <a:gd name="connsiteY540" fmla="*/ 404337 h 661044"/>
                    <a:gd name="connsiteX541" fmla="*/ 597753 w 715059"/>
                    <a:gd name="connsiteY541" fmla="*/ 426826 h 661044"/>
                    <a:gd name="connsiteX542" fmla="*/ 612799 w 715059"/>
                    <a:gd name="connsiteY542" fmla="*/ 436410 h 661044"/>
                    <a:gd name="connsiteX543" fmla="*/ 599411 w 715059"/>
                    <a:gd name="connsiteY543" fmla="*/ 446249 h 661044"/>
                    <a:gd name="connsiteX544" fmla="*/ 597753 w 715059"/>
                    <a:gd name="connsiteY544" fmla="*/ 426699 h 661044"/>
                    <a:gd name="connsiteX545" fmla="*/ 599666 w 715059"/>
                    <a:gd name="connsiteY545" fmla="*/ 450593 h 661044"/>
                    <a:gd name="connsiteX546" fmla="*/ 615477 w 715059"/>
                    <a:gd name="connsiteY546" fmla="*/ 460560 h 661044"/>
                    <a:gd name="connsiteX547" fmla="*/ 601324 w 715059"/>
                    <a:gd name="connsiteY547" fmla="*/ 471166 h 661044"/>
                    <a:gd name="connsiteX548" fmla="*/ 599666 w 715059"/>
                    <a:gd name="connsiteY548" fmla="*/ 450593 h 661044"/>
                    <a:gd name="connsiteX549" fmla="*/ 603619 w 715059"/>
                    <a:gd name="connsiteY549" fmla="*/ 472316 h 661044"/>
                    <a:gd name="connsiteX550" fmla="*/ 617517 w 715059"/>
                    <a:gd name="connsiteY550" fmla="*/ 461965 h 661044"/>
                    <a:gd name="connsiteX551" fmla="*/ 633965 w 715059"/>
                    <a:gd name="connsiteY551" fmla="*/ 472316 h 661044"/>
                    <a:gd name="connsiteX552" fmla="*/ 603619 w 715059"/>
                    <a:gd name="connsiteY552" fmla="*/ 472316 h 661044"/>
                    <a:gd name="connsiteX553" fmla="*/ 619430 w 715059"/>
                    <a:gd name="connsiteY553" fmla="*/ 460432 h 661044"/>
                    <a:gd name="connsiteX554" fmla="*/ 632180 w 715059"/>
                    <a:gd name="connsiteY554" fmla="*/ 450849 h 661044"/>
                    <a:gd name="connsiteX555" fmla="*/ 634476 w 715059"/>
                    <a:gd name="connsiteY555" fmla="*/ 469888 h 661044"/>
                    <a:gd name="connsiteX556" fmla="*/ 619430 w 715059"/>
                    <a:gd name="connsiteY556" fmla="*/ 460432 h 661044"/>
                    <a:gd name="connsiteX557" fmla="*/ 664312 w 715059"/>
                    <a:gd name="connsiteY557" fmla="*/ 474743 h 661044"/>
                    <a:gd name="connsiteX558" fmla="*/ 655642 w 715059"/>
                    <a:gd name="connsiteY558" fmla="*/ 474743 h 661044"/>
                    <a:gd name="connsiteX559" fmla="*/ 655642 w 715059"/>
                    <a:gd name="connsiteY559" fmla="*/ 465671 h 661044"/>
                    <a:gd name="connsiteX560" fmla="*/ 664312 w 715059"/>
                    <a:gd name="connsiteY560" fmla="*/ 465671 h 661044"/>
                    <a:gd name="connsiteX561" fmla="*/ 664312 w 715059"/>
                    <a:gd name="connsiteY561" fmla="*/ 474743 h 661044"/>
                    <a:gd name="connsiteX562" fmla="*/ 676425 w 715059"/>
                    <a:gd name="connsiteY562" fmla="*/ 474743 h 661044"/>
                    <a:gd name="connsiteX563" fmla="*/ 665715 w 715059"/>
                    <a:gd name="connsiteY563" fmla="*/ 474743 h 661044"/>
                    <a:gd name="connsiteX564" fmla="*/ 665715 w 715059"/>
                    <a:gd name="connsiteY564" fmla="*/ 465671 h 661044"/>
                    <a:gd name="connsiteX565" fmla="*/ 676425 w 715059"/>
                    <a:gd name="connsiteY565" fmla="*/ 465671 h 661044"/>
                    <a:gd name="connsiteX566" fmla="*/ 676425 w 715059"/>
                    <a:gd name="connsiteY566" fmla="*/ 474743 h 661044"/>
                    <a:gd name="connsiteX567" fmla="*/ 689176 w 715059"/>
                    <a:gd name="connsiteY567" fmla="*/ 474743 h 661044"/>
                    <a:gd name="connsiteX568" fmla="*/ 677828 w 715059"/>
                    <a:gd name="connsiteY568" fmla="*/ 474743 h 661044"/>
                    <a:gd name="connsiteX569" fmla="*/ 677828 w 715059"/>
                    <a:gd name="connsiteY569" fmla="*/ 465671 h 661044"/>
                    <a:gd name="connsiteX570" fmla="*/ 689176 w 715059"/>
                    <a:gd name="connsiteY570" fmla="*/ 465671 h 661044"/>
                    <a:gd name="connsiteX571" fmla="*/ 689176 w 715059"/>
                    <a:gd name="connsiteY571" fmla="*/ 474743 h 661044"/>
                    <a:gd name="connsiteX572" fmla="*/ 696316 w 715059"/>
                    <a:gd name="connsiteY572" fmla="*/ 474743 h 661044"/>
                    <a:gd name="connsiteX573" fmla="*/ 690579 w 715059"/>
                    <a:gd name="connsiteY573" fmla="*/ 474743 h 661044"/>
                    <a:gd name="connsiteX574" fmla="*/ 690579 w 715059"/>
                    <a:gd name="connsiteY574" fmla="*/ 465671 h 661044"/>
                    <a:gd name="connsiteX575" fmla="*/ 696316 w 715059"/>
                    <a:gd name="connsiteY575" fmla="*/ 465671 h 661044"/>
                    <a:gd name="connsiteX576" fmla="*/ 696316 w 715059"/>
                    <a:gd name="connsiteY576" fmla="*/ 474743 h 661044"/>
                    <a:gd name="connsiteX577" fmla="*/ 711107 w 715059"/>
                    <a:gd name="connsiteY577" fmla="*/ 474743 h 661044"/>
                    <a:gd name="connsiteX578" fmla="*/ 701544 w 715059"/>
                    <a:gd name="connsiteY578" fmla="*/ 474743 h 661044"/>
                    <a:gd name="connsiteX579" fmla="*/ 701544 w 715059"/>
                    <a:gd name="connsiteY579" fmla="*/ 465671 h 661044"/>
                    <a:gd name="connsiteX580" fmla="*/ 711107 w 715059"/>
                    <a:gd name="connsiteY580" fmla="*/ 465671 h 661044"/>
                    <a:gd name="connsiteX581" fmla="*/ 711107 w 715059"/>
                    <a:gd name="connsiteY581" fmla="*/ 474743 h 6610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</a:cxnLst>
                  <a:rect l="l" t="t" r="r" b="b"/>
                  <a:pathLst>
                    <a:path w="715059" h="661044">
                      <a:moveTo>
                        <a:pt x="712510" y="474743"/>
                      </a:moveTo>
                      <a:lnTo>
                        <a:pt x="712510" y="464266"/>
                      </a:lnTo>
                      <a:lnTo>
                        <a:pt x="701544" y="464266"/>
                      </a:lnTo>
                      <a:lnTo>
                        <a:pt x="701544" y="450977"/>
                      </a:lnTo>
                      <a:lnTo>
                        <a:pt x="711362" y="450977"/>
                      </a:lnTo>
                      <a:lnTo>
                        <a:pt x="711362" y="432704"/>
                      </a:lnTo>
                      <a:lnTo>
                        <a:pt x="685478" y="432704"/>
                      </a:lnTo>
                      <a:lnTo>
                        <a:pt x="685478" y="450977"/>
                      </a:lnTo>
                      <a:lnTo>
                        <a:pt x="696189" y="450977"/>
                      </a:lnTo>
                      <a:lnTo>
                        <a:pt x="696189" y="464266"/>
                      </a:lnTo>
                      <a:lnTo>
                        <a:pt x="653984" y="464266"/>
                      </a:lnTo>
                      <a:lnTo>
                        <a:pt x="653984" y="474743"/>
                      </a:lnTo>
                      <a:lnTo>
                        <a:pt x="652199" y="474743"/>
                      </a:lnTo>
                      <a:lnTo>
                        <a:pt x="651689" y="485860"/>
                      </a:lnTo>
                      <a:lnTo>
                        <a:pt x="646844" y="485860"/>
                      </a:lnTo>
                      <a:lnTo>
                        <a:pt x="641489" y="472316"/>
                      </a:lnTo>
                      <a:lnTo>
                        <a:pt x="638938" y="472316"/>
                      </a:lnTo>
                      <a:lnTo>
                        <a:pt x="630140" y="398971"/>
                      </a:lnTo>
                      <a:lnTo>
                        <a:pt x="595331" y="398971"/>
                      </a:lnTo>
                      <a:lnTo>
                        <a:pt x="589720" y="399865"/>
                      </a:lnTo>
                      <a:lnTo>
                        <a:pt x="587425" y="399865"/>
                      </a:lnTo>
                      <a:lnTo>
                        <a:pt x="585385" y="373543"/>
                      </a:lnTo>
                      <a:lnTo>
                        <a:pt x="549046" y="373543"/>
                      </a:lnTo>
                      <a:lnTo>
                        <a:pt x="547898" y="364343"/>
                      </a:lnTo>
                      <a:lnTo>
                        <a:pt x="564474" y="359743"/>
                      </a:lnTo>
                      <a:lnTo>
                        <a:pt x="567789" y="345176"/>
                      </a:lnTo>
                      <a:lnTo>
                        <a:pt x="589720" y="336742"/>
                      </a:lnTo>
                      <a:lnTo>
                        <a:pt x="605276" y="311570"/>
                      </a:lnTo>
                      <a:lnTo>
                        <a:pt x="463871" y="305053"/>
                      </a:lnTo>
                      <a:lnTo>
                        <a:pt x="460428" y="256242"/>
                      </a:lnTo>
                      <a:lnTo>
                        <a:pt x="404963" y="256242"/>
                      </a:lnTo>
                      <a:lnTo>
                        <a:pt x="372703" y="271320"/>
                      </a:lnTo>
                      <a:lnTo>
                        <a:pt x="368623" y="338787"/>
                      </a:lnTo>
                      <a:lnTo>
                        <a:pt x="364543" y="338787"/>
                      </a:lnTo>
                      <a:lnTo>
                        <a:pt x="346819" y="64063"/>
                      </a:lnTo>
                      <a:lnTo>
                        <a:pt x="329478" y="54607"/>
                      </a:lnTo>
                      <a:cubicBezTo>
                        <a:pt x="334451" y="50263"/>
                        <a:pt x="334579" y="45407"/>
                        <a:pt x="334579" y="45407"/>
                      </a:cubicBezTo>
                      <a:cubicBezTo>
                        <a:pt x="334961" y="40552"/>
                        <a:pt x="336364" y="37485"/>
                        <a:pt x="336364" y="37485"/>
                      </a:cubicBezTo>
                      <a:cubicBezTo>
                        <a:pt x="337256" y="34163"/>
                        <a:pt x="334834" y="34546"/>
                        <a:pt x="334834" y="34546"/>
                      </a:cubicBezTo>
                      <a:cubicBezTo>
                        <a:pt x="333941" y="34546"/>
                        <a:pt x="333941" y="33141"/>
                        <a:pt x="333941" y="33141"/>
                      </a:cubicBezTo>
                      <a:cubicBezTo>
                        <a:pt x="334451" y="29179"/>
                        <a:pt x="333941" y="24963"/>
                        <a:pt x="333941" y="24963"/>
                      </a:cubicBezTo>
                      <a:cubicBezTo>
                        <a:pt x="333814" y="24324"/>
                        <a:pt x="333304" y="21002"/>
                        <a:pt x="333304" y="21002"/>
                      </a:cubicBezTo>
                      <a:cubicBezTo>
                        <a:pt x="332921" y="18446"/>
                        <a:pt x="331264" y="18829"/>
                        <a:pt x="331264" y="18829"/>
                      </a:cubicBezTo>
                      <a:cubicBezTo>
                        <a:pt x="330371" y="18957"/>
                        <a:pt x="330626" y="21513"/>
                        <a:pt x="330626" y="21513"/>
                      </a:cubicBezTo>
                      <a:cubicBezTo>
                        <a:pt x="330881" y="23429"/>
                        <a:pt x="329733" y="23302"/>
                        <a:pt x="329733" y="23302"/>
                      </a:cubicBezTo>
                      <a:cubicBezTo>
                        <a:pt x="329223" y="23302"/>
                        <a:pt x="328841" y="22024"/>
                        <a:pt x="328841" y="22024"/>
                      </a:cubicBezTo>
                      <a:cubicBezTo>
                        <a:pt x="328458" y="19340"/>
                        <a:pt x="324378" y="14996"/>
                        <a:pt x="324378" y="14996"/>
                      </a:cubicBezTo>
                      <a:cubicBezTo>
                        <a:pt x="320298" y="10268"/>
                        <a:pt x="321701" y="1707"/>
                        <a:pt x="321701" y="1707"/>
                      </a:cubicBezTo>
                      <a:cubicBezTo>
                        <a:pt x="321701" y="429"/>
                        <a:pt x="320553" y="46"/>
                        <a:pt x="320553" y="46"/>
                      </a:cubicBezTo>
                      <a:cubicBezTo>
                        <a:pt x="319660" y="-210"/>
                        <a:pt x="319278" y="685"/>
                        <a:pt x="319278" y="685"/>
                      </a:cubicBezTo>
                      <a:cubicBezTo>
                        <a:pt x="318768" y="8990"/>
                        <a:pt x="314815" y="15379"/>
                        <a:pt x="314815" y="15379"/>
                      </a:cubicBezTo>
                      <a:cubicBezTo>
                        <a:pt x="310607" y="22279"/>
                        <a:pt x="314050" y="27774"/>
                        <a:pt x="314050" y="27774"/>
                      </a:cubicBezTo>
                      <a:cubicBezTo>
                        <a:pt x="316855" y="31863"/>
                        <a:pt x="316728" y="35185"/>
                        <a:pt x="316728" y="35185"/>
                      </a:cubicBezTo>
                      <a:cubicBezTo>
                        <a:pt x="316090" y="34674"/>
                        <a:pt x="314560" y="32374"/>
                        <a:pt x="314560" y="32374"/>
                      </a:cubicBezTo>
                      <a:cubicBezTo>
                        <a:pt x="313795" y="30968"/>
                        <a:pt x="313285" y="32246"/>
                        <a:pt x="313285" y="32246"/>
                      </a:cubicBezTo>
                      <a:cubicBezTo>
                        <a:pt x="313158" y="33652"/>
                        <a:pt x="312520" y="37613"/>
                        <a:pt x="312520" y="37613"/>
                      </a:cubicBezTo>
                      <a:cubicBezTo>
                        <a:pt x="310225" y="49880"/>
                        <a:pt x="317875" y="55630"/>
                        <a:pt x="320170" y="57163"/>
                      </a:cubicBezTo>
                      <a:lnTo>
                        <a:pt x="301299" y="61507"/>
                      </a:lnTo>
                      <a:lnTo>
                        <a:pt x="286254" y="277581"/>
                      </a:lnTo>
                      <a:lnTo>
                        <a:pt x="261517" y="242570"/>
                      </a:lnTo>
                      <a:lnTo>
                        <a:pt x="261900" y="231453"/>
                      </a:lnTo>
                      <a:cubicBezTo>
                        <a:pt x="261900" y="228770"/>
                        <a:pt x="259605" y="228642"/>
                        <a:pt x="259605" y="228642"/>
                      </a:cubicBezTo>
                      <a:cubicBezTo>
                        <a:pt x="255652" y="228514"/>
                        <a:pt x="255652" y="230175"/>
                        <a:pt x="255652" y="230175"/>
                      </a:cubicBezTo>
                      <a:lnTo>
                        <a:pt x="255397" y="237714"/>
                      </a:lnTo>
                      <a:lnTo>
                        <a:pt x="46413" y="187625"/>
                      </a:lnTo>
                      <a:lnTo>
                        <a:pt x="39400" y="182897"/>
                      </a:lnTo>
                      <a:cubicBezTo>
                        <a:pt x="34937" y="179958"/>
                        <a:pt x="31877" y="183919"/>
                        <a:pt x="31877" y="183919"/>
                      </a:cubicBezTo>
                      <a:cubicBezTo>
                        <a:pt x="28944" y="188136"/>
                        <a:pt x="33024" y="190947"/>
                        <a:pt x="33024" y="190947"/>
                      </a:cubicBezTo>
                      <a:lnTo>
                        <a:pt x="34299" y="191714"/>
                      </a:lnTo>
                      <a:lnTo>
                        <a:pt x="34299" y="233497"/>
                      </a:lnTo>
                      <a:lnTo>
                        <a:pt x="31367" y="233497"/>
                      </a:lnTo>
                      <a:cubicBezTo>
                        <a:pt x="29072" y="233753"/>
                        <a:pt x="29199" y="236436"/>
                        <a:pt x="29199" y="236436"/>
                      </a:cubicBezTo>
                      <a:lnTo>
                        <a:pt x="35957" y="251386"/>
                      </a:lnTo>
                      <a:cubicBezTo>
                        <a:pt x="34809" y="252281"/>
                        <a:pt x="34044" y="254198"/>
                        <a:pt x="34044" y="256498"/>
                      </a:cubicBezTo>
                      <a:cubicBezTo>
                        <a:pt x="34044" y="258798"/>
                        <a:pt x="34937" y="260842"/>
                        <a:pt x="36085" y="261736"/>
                      </a:cubicBezTo>
                      <a:cubicBezTo>
                        <a:pt x="36085" y="261864"/>
                        <a:pt x="36085" y="262120"/>
                        <a:pt x="36085" y="262248"/>
                      </a:cubicBezTo>
                      <a:cubicBezTo>
                        <a:pt x="36085" y="262886"/>
                        <a:pt x="36467" y="263525"/>
                        <a:pt x="37105" y="263781"/>
                      </a:cubicBezTo>
                      <a:lnTo>
                        <a:pt x="37105" y="265825"/>
                      </a:lnTo>
                      <a:cubicBezTo>
                        <a:pt x="37105" y="267103"/>
                        <a:pt x="38125" y="267231"/>
                        <a:pt x="38125" y="267231"/>
                      </a:cubicBezTo>
                      <a:cubicBezTo>
                        <a:pt x="39145" y="267231"/>
                        <a:pt x="39017" y="268509"/>
                        <a:pt x="39017" y="268509"/>
                      </a:cubicBezTo>
                      <a:cubicBezTo>
                        <a:pt x="39017" y="269403"/>
                        <a:pt x="38252" y="269403"/>
                        <a:pt x="38252" y="269403"/>
                      </a:cubicBezTo>
                      <a:cubicBezTo>
                        <a:pt x="37742" y="269403"/>
                        <a:pt x="37232" y="268764"/>
                        <a:pt x="37232" y="268764"/>
                      </a:cubicBezTo>
                      <a:lnTo>
                        <a:pt x="36212" y="267614"/>
                      </a:lnTo>
                      <a:lnTo>
                        <a:pt x="36212" y="269275"/>
                      </a:lnTo>
                      <a:cubicBezTo>
                        <a:pt x="36212" y="270809"/>
                        <a:pt x="38252" y="270681"/>
                        <a:pt x="38252" y="270681"/>
                      </a:cubicBezTo>
                      <a:cubicBezTo>
                        <a:pt x="40037" y="270681"/>
                        <a:pt x="40037" y="269403"/>
                        <a:pt x="40037" y="269403"/>
                      </a:cubicBezTo>
                      <a:lnTo>
                        <a:pt x="40037" y="267870"/>
                      </a:lnTo>
                      <a:cubicBezTo>
                        <a:pt x="40037" y="266592"/>
                        <a:pt x="39272" y="266592"/>
                        <a:pt x="39272" y="266592"/>
                      </a:cubicBezTo>
                      <a:cubicBezTo>
                        <a:pt x="38380" y="266592"/>
                        <a:pt x="38252" y="265314"/>
                        <a:pt x="38252" y="265314"/>
                      </a:cubicBezTo>
                      <a:lnTo>
                        <a:pt x="38252" y="263781"/>
                      </a:lnTo>
                      <a:cubicBezTo>
                        <a:pt x="38252" y="263781"/>
                        <a:pt x="39145" y="263014"/>
                        <a:pt x="39145" y="262375"/>
                      </a:cubicBezTo>
                      <a:cubicBezTo>
                        <a:pt x="39145" y="262120"/>
                        <a:pt x="39145" y="261864"/>
                        <a:pt x="39017" y="261609"/>
                      </a:cubicBezTo>
                      <a:cubicBezTo>
                        <a:pt x="40165" y="260714"/>
                        <a:pt x="40802" y="258798"/>
                        <a:pt x="40802" y="256498"/>
                      </a:cubicBezTo>
                      <a:cubicBezTo>
                        <a:pt x="40802" y="254198"/>
                        <a:pt x="40037" y="252153"/>
                        <a:pt x="38762" y="251259"/>
                      </a:cubicBezTo>
                      <a:lnTo>
                        <a:pt x="43990" y="236564"/>
                      </a:lnTo>
                      <a:cubicBezTo>
                        <a:pt x="44117" y="234136"/>
                        <a:pt x="42332" y="233497"/>
                        <a:pt x="42332" y="233497"/>
                      </a:cubicBezTo>
                      <a:lnTo>
                        <a:pt x="39400" y="233497"/>
                      </a:lnTo>
                      <a:lnTo>
                        <a:pt x="39400" y="194908"/>
                      </a:lnTo>
                      <a:lnTo>
                        <a:pt x="40675" y="195803"/>
                      </a:lnTo>
                      <a:cubicBezTo>
                        <a:pt x="41950" y="196314"/>
                        <a:pt x="46285" y="199892"/>
                        <a:pt x="46668" y="199636"/>
                      </a:cubicBezTo>
                      <a:lnTo>
                        <a:pt x="244431" y="328948"/>
                      </a:lnTo>
                      <a:lnTo>
                        <a:pt x="244431" y="336998"/>
                      </a:lnTo>
                      <a:lnTo>
                        <a:pt x="223520" y="352204"/>
                      </a:lnTo>
                      <a:cubicBezTo>
                        <a:pt x="223775" y="338915"/>
                        <a:pt x="214339" y="336615"/>
                        <a:pt x="214339" y="336615"/>
                      </a:cubicBezTo>
                      <a:cubicBezTo>
                        <a:pt x="211662" y="335976"/>
                        <a:pt x="209367" y="336104"/>
                        <a:pt x="207709" y="336615"/>
                      </a:cubicBezTo>
                      <a:lnTo>
                        <a:pt x="187563" y="336615"/>
                      </a:lnTo>
                      <a:cubicBezTo>
                        <a:pt x="187563" y="336615"/>
                        <a:pt x="174175" y="351437"/>
                        <a:pt x="174175" y="351437"/>
                      </a:cubicBezTo>
                      <a:lnTo>
                        <a:pt x="153519" y="377632"/>
                      </a:lnTo>
                      <a:lnTo>
                        <a:pt x="123554" y="377632"/>
                      </a:lnTo>
                      <a:lnTo>
                        <a:pt x="122279" y="389259"/>
                      </a:lnTo>
                      <a:lnTo>
                        <a:pt x="119984" y="389259"/>
                      </a:lnTo>
                      <a:cubicBezTo>
                        <a:pt x="119984" y="389259"/>
                        <a:pt x="115394" y="429510"/>
                        <a:pt x="115394" y="429510"/>
                      </a:cubicBezTo>
                      <a:lnTo>
                        <a:pt x="98053" y="429510"/>
                      </a:lnTo>
                      <a:lnTo>
                        <a:pt x="100093" y="407404"/>
                      </a:lnTo>
                      <a:cubicBezTo>
                        <a:pt x="100603" y="400121"/>
                        <a:pt x="90403" y="399865"/>
                        <a:pt x="90403" y="399865"/>
                      </a:cubicBezTo>
                      <a:lnTo>
                        <a:pt x="92060" y="379293"/>
                      </a:lnTo>
                      <a:cubicBezTo>
                        <a:pt x="92570" y="368432"/>
                        <a:pt x="82115" y="368559"/>
                        <a:pt x="82115" y="368559"/>
                      </a:cubicBezTo>
                      <a:cubicBezTo>
                        <a:pt x="71914" y="369071"/>
                        <a:pt x="70001" y="379676"/>
                        <a:pt x="70001" y="379676"/>
                      </a:cubicBezTo>
                      <a:lnTo>
                        <a:pt x="62733" y="429382"/>
                      </a:lnTo>
                      <a:lnTo>
                        <a:pt x="29327" y="429382"/>
                      </a:lnTo>
                      <a:lnTo>
                        <a:pt x="27032" y="437049"/>
                      </a:lnTo>
                      <a:lnTo>
                        <a:pt x="26649" y="437049"/>
                      </a:lnTo>
                      <a:lnTo>
                        <a:pt x="26904" y="437304"/>
                      </a:lnTo>
                      <a:lnTo>
                        <a:pt x="11986" y="496849"/>
                      </a:lnTo>
                      <a:lnTo>
                        <a:pt x="2423" y="496849"/>
                      </a:lnTo>
                      <a:lnTo>
                        <a:pt x="0" y="512821"/>
                      </a:lnTo>
                      <a:lnTo>
                        <a:pt x="32514" y="536460"/>
                      </a:lnTo>
                      <a:lnTo>
                        <a:pt x="32514" y="568661"/>
                      </a:lnTo>
                      <a:lnTo>
                        <a:pt x="101878" y="569683"/>
                      </a:lnTo>
                      <a:lnTo>
                        <a:pt x="109784" y="575944"/>
                      </a:lnTo>
                      <a:lnTo>
                        <a:pt x="101113" y="656700"/>
                      </a:lnTo>
                      <a:lnTo>
                        <a:pt x="123427" y="661045"/>
                      </a:lnTo>
                      <a:lnTo>
                        <a:pt x="155431" y="648395"/>
                      </a:lnTo>
                      <a:lnTo>
                        <a:pt x="174302" y="637022"/>
                      </a:lnTo>
                      <a:lnTo>
                        <a:pt x="196871" y="648139"/>
                      </a:lnTo>
                      <a:lnTo>
                        <a:pt x="214085" y="658106"/>
                      </a:lnTo>
                      <a:lnTo>
                        <a:pt x="216507" y="582716"/>
                      </a:lnTo>
                      <a:lnTo>
                        <a:pt x="481085" y="582716"/>
                      </a:lnTo>
                      <a:cubicBezTo>
                        <a:pt x="481085" y="582716"/>
                        <a:pt x="484017" y="654528"/>
                        <a:pt x="484017" y="654528"/>
                      </a:cubicBezTo>
                      <a:lnTo>
                        <a:pt x="513089" y="628333"/>
                      </a:lnTo>
                      <a:lnTo>
                        <a:pt x="526860" y="648906"/>
                      </a:lnTo>
                      <a:lnTo>
                        <a:pt x="566387" y="657467"/>
                      </a:lnTo>
                      <a:lnTo>
                        <a:pt x="586533" y="655550"/>
                      </a:lnTo>
                      <a:lnTo>
                        <a:pt x="597498" y="648778"/>
                      </a:lnTo>
                      <a:lnTo>
                        <a:pt x="590486" y="577861"/>
                      </a:lnTo>
                      <a:lnTo>
                        <a:pt x="675023" y="577861"/>
                      </a:lnTo>
                      <a:lnTo>
                        <a:pt x="677190" y="528283"/>
                      </a:lnTo>
                      <a:lnTo>
                        <a:pt x="712127" y="523938"/>
                      </a:lnTo>
                      <a:lnTo>
                        <a:pt x="715060" y="474871"/>
                      </a:lnTo>
                      <a:lnTo>
                        <a:pt x="713275" y="474871"/>
                      </a:lnTo>
                      <a:close/>
                      <a:moveTo>
                        <a:pt x="59163" y="438838"/>
                      </a:moveTo>
                      <a:lnTo>
                        <a:pt x="43607" y="450082"/>
                      </a:lnTo>
                      <a:lnTo>
                        <a:pt x="31877" y="438838"/>
                      </a:lnTo>
                      <a:lnTo>
                        <a:pt x="59163" y="438838"/>
                      </a:lnTo>
                      <a:close/>
                      <a:moveTo>
                        <a:pt x="26522" y="465160"/>
                      </a:moveTo>
                      <a:lnTo>
                        <a:pt x="43480" y="452893"/>
                      </a:lnTo>
                      <a:lnTo>
                        <a:pt x="56358" y="465160"/>
                      </a:lnTo>
                      <a:lnTo>
                        <a:pt x="26522" y="465160"/>
                      </a:lnTo>
                      <a:close/>
                      <a:moveTo>
                        <a:pt x="54573" y="467332"/>
                      </a:moveTo>
                      <a:lnTo>
                        <a:pt x="37742" y="479343"/>
                      </a:lnTo>
                      <a:lnTo>
                        <a:pt x="25374" y="467332"/>
                      </a:lnTo>
                      <a:lnTo>
                        <a:pt x="54573" y="467332"/>
                      </a:lnTo>
                      <a:close/>
                      <a:moveTo>
                        <a:pt x="30347" y="440499"/>
                      </a:moveTo>
                      <a:lnTo>
                        <a:pt x="41822" y="451360"/>
                      </a:lnTo>
                      <a:lnTo>
                        <a:pt x="24354" y="463882"/>
                      </a:lnTo>
                      <a:lnTo>
                        <a:pt x="30219" y="440371"/>
                      </a:lnTo>
                      <a:close/>
                      <a:moveTo>
                        <a:pt x="23334" y="468354"/>
                      </a:moveTo>
                      <a:lnTo>
                        <a:pt x="35957" y="480621"/>
                      </a:lnTo>
                      <a:lnTo>
                        <a:pt x="16703" y="494294"/>
                      </a:lnTo>
                      <a:lnTo>
                        <a:pt x="23206" y="468227"/>
                      </a:lnTo>
                      <a:close/>
                      <a:moveTo>
                        <a:pt x="17341" y="496594"/>
                      </a:moveTo>
                      <a:lnTo>
                        <a:pt x="37487" y="482155"/>
                      </a:lnTo>
                      <a:lnTo>
                        <a:pt x="52278" y="496594"/>
                      </a:lnTo>
                      <a:lnTo>
                        <a:pt x="17341" y="496594"/>
                      </a:lnTo>
                      <a:close/>
                      <a:moveTo>
                        <a:pt x="54191" y="495188"/>
                      </a:moveTo>
                      <a:lnTo>
                        <a:pt x="39400" y="480749"/>
                      </a:lnTo>
                      <a:lnTo>
                        <a:pt x="58271" y="467204"/>
                      </a:lnTo>
                      <a:lnTo>
                        <a:pt x="54191" y="495060"/>
                      </a:lnTo>
                      <a:close/>
                      <a:moveTo>
                        <a:pt x="58653" y="464393"/>
                      </a:moveTo>
                      <a:lnTo>
                        <a:pt x="45138" y="451615"/>
                      </a:lnTo>
                      <a:lnTo>
                        <a:pt x="62351" y="439221"/>
                      </a:lnTo>
                      <a:lnTo>
                        <a:pt x="58653" y="464393"/>
                      </a:lnTo>
                      <a:close/>
                      <a:moveTo>
                        <a:pt x="99711" y="438838"/>
                      </a:moveTo>
                      <a:lnTo>
                        <a:pt x="114374" y="438838"/>
                      </a:lnTo>
                      <a:lnTo>
                        <a:pt x="98691" y="450593"/>
                      </a:lnTo>
                      <a:lnTo>
                        <a:pt x="99711" y="438838"/>
                      </a:lnTo>
                      <a:close/>
                      <a:moveTo>
                        <a:pt x="98436" y="453788"/>
                      </a:moveTo>
                      <a:lnTo>
                        <a:pt x="111314" y="465160"/>
                      </a:lnTo>
                      <a:lnTo>
                        <a:pt x="97288" y="465160"/>
                      </a:lnTo>
                      <a:lnTo>
                        <a:pt x="98308" y="453788"/>
                      </a:lnTo>
                      <a:close/>
                      <a:moveTo>
                        <a:pt x="97160" y="467332"/>
                      </a:moveTo>
                      <a:lnTo>
                        <a:pt x="111441" y="467332"/>
                      </a:lnTo>
                      <a:lnTo>
                        <a:pt x="96013" y="480238"/>
                      </a:lnTo>
                      <a:lnTo>
                        <a:pt x="97160" y="467332"/>
                      </a:lnTo>
                      <a:close/>
                      <a:moveTo>
                        <a:pt x="94483" y="496594"/>
                      </a:moveTo>
                      <a:lnTo>
                        <a:pt x="95758" y="483305"/>
                      </a:lnTo>
                      <a:lnTo>
                        <a:pt x="95758" y="483305"/>
                      </a:lnTo>
                      <a:cubicBezTo>
                        <a:pt x="95758" y="483305"/>
                        <a:pt x="108509" y="496594"/>
                        <a:pt x="108509" y="496594"/>
                      </a:cubicBezTo>
                      <a:lnTo>
                        <a:pt x="94610" y="496594"/>
                      </a:lnTo>
                      <a:close/>
                      <a:moveTo>
                        <a:pt x="109911" y="494932"/>
                      </a:moveTo>
                      <a:lnTo>
                        <a:pt x="97415" y="481771"/>
                      </a:lnTo>
                      <a:lnTo>
                        <a:pt x="112844" y="468866"/>
                      </a:lnTo>
                      <a:lnTo>
                        <a:pt x="109911" y="494805"/>
                      </a:lnTo>
                      <a:close/>
                      <a:moveTo>
                        <a:pt x="113481" y="464010"/>
                      </a:moveTo>
                      <a:lnTo>
                        <a:pt x="100093" y="452254"/>
                      </a:lnTo>
                      <a:lnTo>
                        <a:pt x="116159" y="440243"/>
                      </a:lnTo>
                      <a:lnTo>
                        <a:pt x="113481" y="464010"/>
                      </a:lnTo>
                      <a:close/>
                      <a:moveTo>
                        <a:pt x="136943" y="388748"/>
                      </a:moveTo>
                      <a:lnTo>
                        <a:pt x="123427" y="388748"/>
                      </a:lnTo>
                      <a:cubicBezTo>
                        <a:pt x="123427" y="388748"/>
                        <a:pt x="124447" y="378526"/>
                        <a:pt x="124447" y="378526"/>
                      </a:cubicBezTo>
                      <a:lnTo>
                        <a:pt x="137835" y="378526"/>
                      </a:lnTo>
                      <a:lnTo>
                        <a:pt x="136943" y="388748"/>
                      </a:lnTo>
                      <a:close/>
                      <a:moveTo>
                        <a:pt x="151734" y="388748"/>
                      </a:moveTo>
                      <a:lnTo>
                        <a:pt x="138345" y="388748"/>
                      </a:lnTo>
                      <a:cubicBezTo>
                        <a:pt x="138345" y="388748"/>
                        <a:pt x="139238" y="378654"/>
                        <a:pt x="139238" y="378654"/>
                      </a:cubicBezTo>
                      <a:lnTo>
                        <a:pt x="152881" y="378654"/>
                      </a:lnTo>
                      <a:lnTo>
                        <a:pt x="151606" y="388748"/>
                      </a:lnTo>
                      <a:close/>
                      <a:moveTo>
                        <a:pt x="294159" y="272470"/>
                      </a:moveTo>
                      <a:lnTo>
                        <a:pt x="310352" y="254070"/>
                      </a:lnTo>
                      <a:lnTo>
                        <a:pt x="327183" y="267487"/>
                      </a:lnTo>
                      <a:lnTo>
                        <a:pt x="294031" y="272342"/>
                      </a:lnTo>
                      <a:close/>
                      <a:moveTo>
                        <a:pt x="321063" y="272725"/>
                      </a:moveTo>
                      <a:lnTo>
                        <a:pt x="321063" y="288187"/>
                      </a:lnTo>
                      <a:lnTo>
                        <a:pt x="311117" y="291381"/>
                      </a:lnTo>
                      <a:lnTo>
                        <a:pt x="311117" y="273875"/>
                      </a:lnTo>
                      <a:lnTo>
                        <a:pt x="321063" y="272725"/>
                      </a:lnTo>
                      <a:close/>
                      <a:moveTo>
                        <a:pt x="298749" y="283842"/>
                      </a:moveTo>
                      <a:lnTo>
                        <a:pt x="299387" y="275281"/>
                      </a:lnTo>
                      <a:lnTo>
                        <a:pt x="308950" y="274131"/>
                      </a:lnTo>
                      <a:lnTo>
                        <a:pt x="308950" y="292020"/>
                      </a:lnTo>
                      <a:lnTo>
                        <a:pt x="307420" y="292531"/>
                      </a:lnTo>
                      <a:lnTo>
                        <a:pt x="307420" y="289720"/>
                      </a:lnTo>
                      <a:lnTo>
                        <a:pt x="298877" y="283842"/>
                      </a:lnTo>
                      <a:close/>
                      <a:moveTo>
                        <a:pt x="326673" y="91919"/>
                      </a:moveTo>
                      <a:lnTo>
                        <a:pt x="306910" y="94219"/>
                      </a:lnTo>
                      <a:lnTo>
                        <a:pt x="316728" y="79652"/>
                      </a:lnTo>
                      <a:lnTo>
                        <a:pt x="326673" y="91919"/>
                      </a:lnTo>
                      <a:close/>
                      <a:moveTo>
                        <a:pt x="317620" y="78374"/>
                      </a:moveTo>
                      <a:lnTo>
                        <a:pt x="327821" y="63169"/>
                      </a:lnTo>
                      <a:lnTo>
                        <a:pt x="328076" y="91280"/>
                      </a:lnTo>
                      <a:lnTo>
                        <a:pt x="317620" y="78374"/>
                      </a:lnTo>
                      <a:close/>
                      <a:moveTo>
                        <a:pt x="328076" y="96391"/>
                      </a:moveTo>
                      <a:lnTo>
                        <a:pt x="328331" y="123608"/>
                      </a:lnTo>
                      <a:lnTo>
                        <a:pt x="317238" y="110830"/>
                      </a:lnTo>
                      <a:lnTo>
                        <a:pt x="328076" y="96391"/>
                      </a:lnTo>
                      <a:close/>
                      <a:moveTo>
                        <a:pt x="325908" y="94730"/>
                      </a:moveTo>
                      <a:lnTo>
                        <a:pt x="315325" y="108658"/>
                      </a:lnTo>
                      <a:lnTo>
                        <a:pt x="305380" y="97158"/>
                      </a:lnTo>
                      <a:lnTo>
                        <a:pt x="325908" y="94602"/>
                      </a:lnTo>
                      <a:close/>
                      <a:moveTo>
                        <a:pt x="316218" y="112236"/>
                      </a:moveTo>
                      <a:lnTo>
                        <a:pt x="326546" y="124119"/>
                      </a:lnTo>
                      <a:lnTo>
                        <a:pt x="304870" y="127313"/>
                      </a:lnTo>
                      <a:lnTo>
                        <a:pt x="316218" y="112363"/>
                      </a:lnTo>
                      <a:close/>
                      <a:moveTo>
                        <a:pt x="328331" y="128208"/>
                      </a:moveTo>
                      <a:lnTo>
                        <a:pt x="328586" y="158875"/>
                      </a:lnTo>
                      <a:lnTo>
                        <a:pt x="316090" y="144819"/>
                      </a:lnTo>
                      <a:lnTo>
                        <a:pt x="328331" y="128208"/>
                      </a:lnTo>
                      <a:close/>
                      <a:moveTo>
                        <a:pt x="326036" y="126802"/>
                      </a:moveTo>
                      <a:lnTo>
                        <a:pt x="314305" y="142647"/>
                      </a:lnTo>
                      <a:lnTo>
                        <a:pt x="303340" y="130252"/>
                      </a:lnTo>
                      <a:lnTo>
                        <a:pt x="326163" y="126802"/>
                      </a:lnTo>
                      <a:close/>
                      <a:moveTo>
                        <a:pt x="315070" y="146225"/>
                      </a:moveTo>
                      <a:lnTo>
                        <a:pt x="327183" y="159769"/>
                      </a:lnTo>
                      <a:lnTo>
                        <a:pt x="301937" y="164241"/>
                      </a:lnTo>
                      <a:lnTo>
                        <a:pt x="315070" y="146225"/>
                      </a:lnTo>
                      <a:close/>
                      <a:moveTo>
                        <a:pt x="328586" y="163986"/>
                      </a:moveTo>
                      <a:lnTo>
                        <a:pt x="328841" y="191586"/>
                      </a:lnTo>
                      <a:lnTo>
                        <a:pt x="315453" y="179958"/>
                      </a:lnTo>
                      <a:lnTo>
                        <a:pt x="328586" y="163986"/>
                      </a:lnTo>
                      <a:close/>
                      <a:moveTo>
                        <a:pt x="326163" y="162708"/>
                      </a:moveTo>
                      <a:lnTo>
                        <a:pt x="313285" y="178169"/>
                      </a:lnTo>
                      <a:lnTo>
                        <a:pt x="300789" y="167308"/>
                      </a:lnTo>
                      <a:lnTo>
                        <a:pt x="326163" y="162708"/>
                      </a:lnTo>
                      <a:close/>
                      <a:moveTo>
                        <a:pt x="314305" y="181364"/>
                      </a:moveTo>
                      <a:lnTo>
                        <a:pt x="327056" y="192353"/>
                      </a:lnTo>
                      <a:lnTo>
                        <a:pt x="300024" y="198742"/>
                      </a:lnTo>
                      <a:lnTo>
                        <a:pt x="314305" y="181364"/>
                      </a:lnTo>
                      <a:close/>
                      <a:moveTo>
                        <a:pt x="328841" y="196442"/>
                      </a:moveTo>
                      <a:lnTo>
                        <a:pt x="329096" y="228386"/>
                      </a:lnTo>
                      <a:lnTo>
                        <a:pt x="313668" y="215481"/>
                      </a:lnTo>
                      <a:lnTo>
                        <a:pt x="328841" y="196442"/>
                      </a:lnTo>
                      <a:close/>
                      <a:moveTo>
                        <a:pt x="326546" y="195164"/>
                      </a:moveTo>
                      <a:lnTo>
                        <a:pt x="311628" y="213692"/>
                      </a:lnTo>
                      <a:lnTo>
                        <a:pt x="297729" y="202064"/>
                      </a:lnTo>
                      <a:lnTo>
                        <a:pt x="326546" y="195036"/>
                      </a:lnTo>
                      <a:close/>
                      <a:moveTo>
                        <a:pt x="312520" y="217014"/>
                      </a:moveTo>
                      <a:lnTo>
                        <a:pt x="327056" y="229025"/>
                      </a:lnTo>
                      <a:lnTo>
                        <a:pt x="296964" y="236692"/>
                      </a:lnTo>
                      <a:lnTo>
                        <a:pt x="312520" y="217014"/>
                      </a:lnTo>
                      <a:close/>
                      <a:moveTo>
                        <a:pt x="329096" y="232986"/>
                      </a:moveTo>
                      <a:lnTo>
                        <a:pt x="329351" y="266848"/>
                      </a:lnTo>
                      <a:lnTo>
                        <a:pt x="311755" y="252664"/>
                      </a:lnTo>
                      <a:lnTo>
                        <a:pt x="329096" y="232986"/>
                      </a:lnTo>
                      <a:close/>
                      <a:moveTo>
                        <a:pt x="326673" y="231836"/>
                      </a:moveTo>
                      <a:lnTo>
                        <a:pt x="309587" y="250875"/>
                      </a:lnTo>
                      <a:lnTo>
                        <a:pt x="295817" y="239759"/>
                      </a:lnTo>
                      <a:lnTo>
                        <a:pt x="326673" y="231709"/>
                      </a:lnTo>
                      <a:close/>
                      <a:moveTo>
                        <a:pt x="323231" y="272470"/>
                      </a:moveTo>
                      <a:lnTo>
                        <a:pt x="329478" y="271703"/>
                      </a:lnTo>
                      <a:lnTo>
                        <a:pt x="329733" y="285503"/>
                      </a:lnTo>
                      <a:lnTo>
                        <a:pt x="323231" y="287548"/>
                      </a:lnTo>
                      <a:lnTo>
                        <a:pt x="323231" y="272470"/>
                      </a:lnTo>
                      <a:close/>
                      <a:moveTo>
                        <a:pt x="325016" y="62402"/>
                      </a:moveTo>
                      <a:lnTo>
                        <a:pt x="315708" y="76074"/>
                      </a:lnTo>
                      <a:lnTo>
                        <a:pt x="307547" y="65980"/>
                      </a:lnTo>
                      <a:lnTo>
                        <a:pt x="325016" y="62274"/>
                      </a:lnTo>
                      <a:close/>
                      <a:moveTo>
                        <a:pt x="306655" y="67257"/>
                      </a:moveTo>
                      <a:lnTo>
                        <a:pt x="314943" y="77480"/>
                      </a:lnTo>
                      <a:lnTo>
                        <a:pt x="304997" y="92174"/>
                      </a:lnTo>
                      <a:lnTo>
                        <a:pt x="306782" y="67257"/>
                      </a:lnTo>
                      <a:close/>
                      <a:moveTo>
                        <a:pt x="304360" y="98691"/>
                      </a:moveTo>
                      <a:lnTo>
                        <a:pt x="314305" y="110063"/>
                      </a:lnTo>
                      <a:lnTo>
                        <a:pt x="302575" y="125524"/>
                      </a:lnTo>
                      <a:lnTo>
                        <a:pt x="304487" y="98691"/>
                      </a:lnTo>
                      <a:close/>
                      <a:moveTo>
                        <a:pt x="302064" y="131530"/>
                      </a:moveTo>
                      <a:lnTo>
                        <a:pt x="313158" y="144052"/>
                      </a:lnTo>
                      <a:lnTo>
                        <a:pt x="299897" y="162069"/>
                      </a:lnTo>
                      <a:lnTo>
                        <a:pt x="302064" y="131530"/>
                      </a:lnTo>
                      <a:close/>
                      <a:moveTo>
                        <a:pt x="299514" y="168586"/>
                      </a:moveTo>
                      <a:lnTo>
                        <a:pt x="312138" y="179575"/>
                      </a:lnTo>
                      <a:lnTo>
                        <a:pt x="297474" y="197336"/>
                      </a:lnTo>
                      <a:lnTo>
                        <a:pt x="299514" y="168714"/>
                      </a:lnTo>
                      <a:close/>
                      <a:moveTo>
                        <a:pt x="296964" y="204108"/>
                      </a:moveTo>
                      <a:lnTo>
                        <a:pt x="310480" y="215353"/>
                      </a:lnTo>
                      <a:lnTo>
                        <a:pt x="294797" y="234903"/>
                      </a:lnTo>
                      <a:lnTo>
                        <a:pt x="296964" y="204236"/>
                      </a:lnTo>
                      <a:close/>
                      <a:moveTo>
                        <a:pt x="294414" y="241292"/>
                      </a:moveTo>
                      <a:lnTo>
                        <a:pt x="308312" y="252409"/>
                      </a:lnTo>
                      <a:lnTo>
                        <a:pt x="292374" y="270298"/>
                      </a:lnTo>
                      <a:lnTo>
                        <a:pt x="294414" y="241292"/>
                      </a:lnTo>
                      <a:close/>
                      <a:moveTo>
                        <a:pt x="291991" y="276175"/>
                      </a:moveTo>
                      <a:lnTo>
                        <a:pt x="297092" y="275537"/>
                      </a:lnTo>
                      <a:lnTo>
                        <a:pt x="296582" y="282948"/>
                      </a:lnTo>
                      <a:lnTo>
                        <a:pt x="291354" y="282948"/>
                      </a:lnTo>
                      <a:lnTo>
                        <a:pt x="291864" y="276175"/>
                      </a:lnTo>
                      <a:close/>
                      <a:moveTo>
                        <a:pt x="253102" y="294703"/>
                      </a:moveTo>
                      <a:cubicBezTo>
                        <a:pt x="253102" y="294703"/>
                        <a:pt x="253102" y="294703"/>
                        <a:pt x="253102" y="294831"/>
                      </a:cubicBezTo>
                      <a:lnTo>
                        <a:pt x="248129" y="288059"/>
                      </a:lnTo>
                      <a:lnTo>
                        <a:pt x="253229" y="290487"/>
                      </a:lnTo>
                      <a:lnTo>
                        <a:pt x="253229" y="294703"/>
                      </a:lnTo>
                      <a:close/>
                      <a:moveTo>
                        <a:pt x="252592" y="296748"/>
                      </a:moveTo>
                      <a:cubicBezTo>
                        <a:pt x="252209" y="298920"/>
                        <a:pt x="252209" y="300581"/>
                        <a:pt x="252209" y="300964"/>
                      </a:cubicBezTo>
                      <a:lnTo>
                        <a:pt x="251444" y="309398"/>
                      </a:lnTo>
                      <a:lnTo>
                        <a:pt x="246344" y="310165"/>
                      </a:lnTo>
                      <a:lnTo>
                        <a:pt x="246344" y="288187"/>
                      </a:lnTo>
                      <a:lnTo>
                        <a:pt x="252464" y="296748"/>
                      </a:lnTo>
                      <a:close/>
                      <a:moveTo>
                        <a:pt x="251317" y="310931"/>
                      </a:moveTo>
                      <a:lnTo>
                        <a:pt x="251062" y="313998"/>
                      </a:lnTo>
                      <a:lnTo>
                        <a:pt x="246854" y="311698"/>
                      </a:lnTo>
                      <a:lnTo>
                        <a:pt x="246854" y="311698"/>
                      </a:lnTo>
                      <a:cubicBezTo>
                        <a:pt x="246854" y="311698"/>
                        <a:pt x="251317" y="310931"/>
                        <a:pt x="251317" y="310931"/>
                      </a:cubicBezTo>
                      <a:close/>
                      <a:moveTo>
                        <a:pt x="261262" y="248575"/>
                      </a:moveTo>
                      <a:lnTo>
                        <a:pt x="285361" y="283075"/>
                      </a:lnTo>
                      <a:lnTo>
                        <a:pt x="260752" y="285375"/>
                      </a:lnTo>
                      <a:lnTo>
                        <a:pt x="261262" y="248575"/>
                      </a:lnTo>
                      <a:close/>
                      <a:moveTo>
                        <a:pt x="255142" y="241931"/>
                      </a:moveTo>
                      <a:lnTo>
                        <a:pt x="253357" y="284225"/>
                      </a:lnTo>
                      <a:lnTo>
                        <a:pt x="52405" y="192353"/>
                      </a:lnTo>
                      <a:cubicBezTo>
                        <a:pt x="52405" y="192353"/>
                        <a:pt x="255142" y="242059"/>
                        <a:pt x="255142" y="242059"/>
                      </a:cubicBezTo>
                      <a:close/>
                      <a:moveTo>
                        <a:pt x="243794" y="285887"/>
                      </a:moveTo>
                      <a:lnTo>
                        <a:pt x="231170" y="290231"/>
                      </a:lnTo>
                      <a:lnTo>
                        <a:pt x="219695" y="274514"/>
                      </a:lnTo>
                      <a:lnTo>
                        <a:pt x="243794" y="285887"/>
                      </a:lnTo>
                      <a:close/>
                      <a:moveTo>
                        <a:pt x="215870" y="272725"/>
                      </a:moveTo>
                      <a:lnTo>
                        <a:pt x="202226" y="275537"/>
                      </a:lnTo>
                      <a:lnTo>
                        <a:pt x="190113" y="260586"/>
                      </a:lnTo>
                      <a:lnTo>
                        <a:pt x="215742" y="272725"/>
                      </a:lnTo>
                      <a:close/>
                      <a:moveTo>
                        <a:pt x="186160" y="258670"/>
                      </a:moveTo>
                      <a:lnTo>
                        <a:pt x="174940" y="261353"/>
                      </a:lnTo>
                      <a:lnTo>
                        <a:pt x="164994" y="248703"/>
                      </a:lnTo>
                      <a:lnTo>
                        <a:pt x="186160" y="258798"/>
                      </a:lnTo>
                      <a:close/>
                      <a:moveTo>
                        <a:pt x="160276" y="246403"/>
                      </a:moveTo>
                      <a:lnTo>
                        <a:pt x="150586" y="248703"/>
                      </a:lnTo>
                      <a:lnTo>
                        <a:pt x="141788" y="237586"/>
                      </a:lnTo>
                      <a:lnTo>
                        <a:pt x="160276" y="246275"/>
                      </a:lnTo>
                      <a:close/>
                      <a:moveTo>
                        <a:pt x="137198" y="235542"/>
                      </a:moveTo>
                      <a:lnTo>
                        <a:pt x="125722" y="236181"/>
                      </a:lnTo>
                      <a:lnTo>
                        <a:pt x="115777" y="225447"/>
                      </a:lnTo>
                      <a:lnTo>
                        <a:pt x="137070" y="235542"/>
                      </a:lnTo>
                      <a:close/>
                      <a:moveTo>
                        <a:pt x="110931" y="223020"/>
                      </a:moveTo>
                      <a:lnTo>
                        <a:pt x="101368" y="223658"/>
                      </a:lnTo>
                      <a:lnTo>
                        <a:pt x="92953" y="214586"/>
                      </a:lnTo>
                      <a:lnTo>
                        <a:pt x="110931" y="223020"/>
                      </a:lnTo>
                      <a:close/>
                      <a:moveTo>
                        <a:pt x="87597" y="212031"/>
                      </a:moveTo>
                      <a:lnTo>
                        <a:pt x="78799" y="212031"/>
                      </a:lnTo>
                      <a:cubicBezTo>
                        <a:pt x="78799" y="212031"/>
                        <a:pt x="71021" y="204108"/>
                        <a:pt x="71021" y="204108"/>
                      </a:cubicBezTo>
                      <a:lnTo>
                        <a:pt x="87597" y="212031"/>
                      </a:lnTo>
                      <a:close/>
                      <a:moveTo>
                        <a:pt x="68726" y="204108"/>
                      </a:moveTo>
                      <a:lnTo>
                        <a:pt x="76759" y="212158"/>
                      </a:lnTo>
                      <a:lnTo>
                        <a:pt x="68726" y="211392"/>
                      </a:lnTo>
                      <a:lnTo>
                        <a:pt x="68726" y="204108"/>
                      </a:lnTo>
                      <a:close/>
                      <a:moveTo>
                        <a:pt x="70256" y="212925"/>
                      </a:moveTo>
                      <a:lnTo>
                        <a:pt x="78162" y="213692"/>
                      </a:lnTo>
                      <a:lnTo>
                        <a:pt x="87980" y="222764"/>
                      </a:lnTo>
                      <a:lnTo>
                        <a:pt x="70384" y="212925"/>
                      </a:lnTo>
                      <a:close/>
                      <a:moveTo>
                        <a:pt x="89510" y="222892"/>
                      </a:moveTo>
                      <a:lnTo>
                        <a:pt x="80330" y="213564"/>
                      </a:lnTo>
                      <a:lnTo>
                        <a:pt x="89510" y="213564"/>
                      </a:lnTo>
                      <a:cubicBezTo>
                        <a:pt x="89510" y="213564"/>
                        <a:pt x="89510" y="222892"/>
                        <a:pt x="89510" y="222892"/>
                      </a:cubicBezTo>
                      <a:close/>
                      <a:moveTo>
                        <a:pt x="91040" y="214842"/>
                      </a:moveTo>
                      <a:lnTo>
                        <a:pt x="99328" y="223786"/>
                      </a:lnTo>
                      <a:lnTo>
                        <a:pt x="91040" y="223786"/>
                      </a:lnTo>
                      <a:lnTo>
                        <a:pt x="91040" y="214842"/>
                      </a:lnTo>
                      <a:close/>
                      <a:moveTo>
                        <a:pt x="93463" y="225703"/>
                      </a:moveTo>
                      <a:lnTo>
                        <a:pt x="100731" y="225320"/>
                      </a:lnTo>
                      <a:lnTo>
                        <a:pt x="110804" y="236309"/>
                      </a:lnTo>
                      <a:lnTo>
                        <a:pt x="93463" y="225831"/>
                      </a:lnTo>
                      <a:close/>
                      <a:moveTo>
                        <a:pt x="112334" y="235542"/>
                      </a:moveTo>
                      <a:lnTo>
                        <a:pt x="102771" y="225192"/>
                      </a:lnTo>
                      <a:lnTo>
                        <a:pt x="112334" y="224553"/>
                      </a:lnTo>
                      <a:lnTo>
                        <a:pt x="112334" y="235542"/>
                      </a:lnTo>
                      <a:close/>
                      <a:moveTo>
                        <a:pt x="113864" y="225447"/>
                      </a:moveTo>
                      <a:lnTo>
                        <a:pt x="123809" y="236181"/>
                      </a:lnTo>
                      <a:lnTo>
                        <a:pt x="113864" y="236692"/>
                      </a:lnTo>
                      <a:lnTo>
                        <a:pt x="113864" y="225320"/>
                      </a:lnTo>
                      <a:close/>
                      <a:moveTo>
                        <a:pt x="115139" y="238481"/>
                      </a:moveTo>
                      <a:lnTo>
                        <a:pt x="114884" y="238225"/>
                      </a:lnTo>
                      <a:lnTo>
                        <a:pt x="125084" y="237586"/>
                      </a:lnTo>
                      <a:lnTo>
                        <a:pt x="137198" y="250620"/>
                      </a:lnTo>
                      <a:lnTo>
                        <a:pt x="115139" y="238353"/>
                      </a:lnTo>
                      <a:close/>
                      <a:moveTo>
                        <a:pt x="138855" y="250364"/>
                      </a:moveTo>
                      <a:lnTo>
                        <a:pt x="127125" y="237714"/>
                      </a:lnTo>
                      <a:lnTo>
                        <a:pt x="138855" y="237075"/>
                      </a:lnTo>
                      <a:lnTo>
                        <a:pt x="138855" y="250492"/>
                      </a:lnTo>
                      <a:close/>
                      <a:moveTo>
                        <a:pt x="140385" y="238353"/>
                      </a:moveTo>
                      <a:lnTo>
                        <a:pt x="148928" y="249214"/>
                      </a:lnTo>
                      <a:lnTo>
                        <a:pt x="140385" y="251259"/>
                      </a:lnTo>
                      <a:lnTo>
                        <a:pt x="140385" y="238353"/>
                      </a:lnTo>
                      <a:close/>
                      <a:moveTo>
                        <a:pt x="141533" y="253175"/>
                      </a:moveTo>
                      <a:lnTo>
                        <a:pt x="141023" y="252664"/>
                      </a:lnTo>
                      <a:lnTo>
                        <a:pt x="150076" y="250492"/>
                      </a:lnTo>
                      <a:lnTo>
                        <a:pt x="160659" y="263781"/>
                      </a:lnTo>
                      <a:lnTo>
                        <a:pt x="141660" y="253175"/>
                      </a:lnTo>
                      <a:close/>
                      <a:moveTo>
                        <a:pt x="161679" y="262631"/>
                      </a:moveTo>
                      <a:lnTo>
                        <a:pt x="151734" y="249981"/>
                      </a:lnTo>
                      <a:lnTo>
                        <a:pt x="161679" y="247553"/>
                      </a:lnTo>
                      <a:lnTo>
                        <a:pt x="161679" y="262503"/>
                      </a:lnTo>
                      <a:close/>
                      <a:moveTo>
                        <a:pt x="163082" y="248703"/>
                      </a:moveTo>
                      <a:lnTo>
                        <a:pt x="173282" y="261609"/>
                      </a:lnTo>
                      <a:lnTo>
                        <a:pt x="163082" y="264036"/>
                      </a:lnTo>
                      <a:lnTo>
                        <a:pt x="163082" y="248703"/>
                      </a:lnTo>
                      <a:close/>
                      <a:moveTo>
                        <a:pt x="163974" y="265698"/>
                      </a:moveTo>
                      <a:lnTo>
                        <a:pt x="163974" y="265698"/>
                      </a:lnTo>
                      <a:cubicBezTo>
                        <a:pt x="163974" y="265698"/>
                        <a:pt x="174557" y="263142"/>
                        <a:pt x="174557" y="263142"/>
                      </a:cubicBezTo>
                      <a:lnTo>
                        <a:pt x="186288" y="278092"/>
                      </a:lnTo>
                      <a:lnTo>
                        <a:pt x="164102" y="265825"/>
                      </a:lnTo>
                      <a:close/>
                      <a:moveTo>
                        <a:pt x="186925" y="276431"/>
                      </a:moveTo>
                      <a:lnTo>
                        <a:pt x="176087" y="262631"/>
                      </a:lnTo>
                      <a:lnTo>
                        <a:pt x="186925" y="260075"/>
                      </a:lnTo>
                      <a:lnTo>
                        <a:pt x="186925" y="276431"/>
                      </a:lnTo>
                      <a:close/>
                      <a:moveTo>
                        <a:pt x="188456" y="278348"/>
                      </a:moveTo>
                      <a:lnTo>
                        <a:pt x="188456" y="260714"/>
                      </a:lnTo>
                      <a:lnTo>
                        <a:pt x="200696" y="275792"/>
                      </a:lnTo>
                      <a:lnTo>
                        <a:pt x="188456" y="278348"/>
                      </a:lnTo>
                      <a:lnTo>
                        <a:pt x="188456" y="278348"/>
                      </a:lnTo>
                      <a:close/>
                      <a:moveTo>
                        <a:pt x="189603" y="279881"/>
                      </a:moveTo>
                      <a:lnTo>
                        <a:pt x="189603" y="279881"/>
                      </a:lnTo>
                      <a:cubicBezTo>
                        <a:pt x="189603" y="279881"/>
                        <a:pt x="201844" y="277198"/>
                        <a:pt x="201844" y="277198"/>
                      </a:cubicBezTo>
                      <a:lnTo>
                        <a:pt x="215742" y="294320"/>
                      </a:lnTo>
                      <a:lnTo>
                        <a:pt x="189731" y="279881"/>
                      </a:lnTo>
                      <a:close/>
                      <a:moveTo>
                        <a:pt x="216762" y="293298"/>
                      </a:moveTo>
                      <a:lnTo>
                        <a:pt x="203501" y="276814"/>
                      </a:lnTo>
                      <a:lnTo>
                        <a:pt x="216762" y="274131"/>
                      </a:lnTo>
                      <a:lnTo>
                        <a:pt x="216762" y="293298"/>
                      </a:lnTo>
                      <a:close/>
                      <a:moveTo>
                        <a:pt x="218292" y="275025"/>
                      </a:moveTo>
                      <a:lnTo>
                        <a:pt x="229768" y="290742"/>
                      </a:lnTo>
                      <a:lnTo>
                        <a:pt x="218292" y="294703"/>
                      </a:lnTo>
                      <a:lnTo>
                        <a:pt x="218292" y="275153"/>
                      </a:lnTo>
                      <a:close/>
                      <a:moveTo>
                        <a:pt x="219057" y="296237"/>
                      </a:moveTo>
                      <a:lnTo>
                        <a:pt x="218802" y="295981"/>
                      </a:lnTo>
                      <a:lnTo>
                        <a:pt x="230533" y="292020"/>
                      </a:lnTo>
                      <a:lnTo>
                        <a:pt x="243666" y="309909"/>
                      </a:lnTo>
                      <a:lnTo>
                        <a:pt x="219057" y="296237"/>
                      </a:lnTo>
                      <a:close/>
                      <a:moveTo>
                        <a:pt x="232191" y="291509"/>
                      </a:moveTo>
                      <a:lnTo>
                        <a:pt x="244941" y="287164"/>
                      </a:lnTo>
                      <a:lnTo>
                        <a:pt x="244941" y="308887"/>
                      </a:lnTo>
                      <a:lnTo>
                        <a:pt x="232191" y="291509"/>
                      </a:lnTo>
                      <a:close/>
                      <a:moveTo>
                        <a:pt x="580795" y="377887"/>
                      </a:moveTo>
                      <a:lnTo>
                        <a:pt x="575057" y="387087"/>
                      </a:lnTo>
                      <a:lnTo>
                        <a:pt x="568172" y="377887"/>
                      </a:lnTo>
                      <a:lnTo>
                        <a:pt x="580668" y="377887"/>
                      </a:lnTo>
                      <a:close/>
                      <a:moveTo>
                        <a:pt x="563837" y="377887"/>
                      </a:moveTo>
                      <a:lnTo>
                        <a:pt x="557589" y="386704"/>
                      </a:lnTo>
                      <a:lnTo>
                        <a:pt x="550193" y="377887"/>
                      </a:lnTo>
                      <a:lnTo>
                        <a:pt x="563709" y="377887"/>
                      </a:lnTo>
                      <a:close/>
                      <a:moveTo>
                        <a:pt x="549556" y="380315"/>
                      </a:moveTo>
                      <a:lnTo>
                        <a:pt x="556314" y="388365"/>
                      </a:lnTo>
                      <a:lnTo>
                        <a:pt x="550448" y="396543"/>
                      </a:lnTo>
                      <a:lnTo>
                        <a:pt x="549556" y="380187"/>
                      </a:lnTo>
                      <a:close/>
                      <a:moveTo>
                        <a:pt x="550831" y="399865"/>
                      </a:moveTo>
                      <a:lnTo>
                        <a:pt x="557716" y="390282"/>
                      </a:lnTo>
                      <a:lnTo>
                        <a:pt x="565749" y="399865"/>
                      </a:lnTo>
                      <a:lnTo>
                        <a:pt x="550831" y="399865"/>
                      </a:lnTo>
                      <a:close/>
                      <a:moveTo>
                        <a:pt x="558991" y="388365"/>
                      </a:moveTo>
                      <a:lnTo>
                        <a:pt x="565112" y="379804"/>
                      </a:lnTo>
                      <a:lnTo>
                        <a:pt x="566259" y="397054"/>
                      </a:lnTo>
                      <a:lnTo>
                        <a:pt x="558991" y="388365"/>
                      </a:lnTo>
                      <a:close/>
                      <a:moveTo>
                        <a:pt x="567279" y="380315"/>
                      </a:moveTo>
                      <a:lnTo>
                        <a:pt x="573782" y="389132"/>
                      </a:lnTo>
                      <a:lnTo>
                        <a:pt x="568427" y="397693"/>
                      </a:lnTo>
                      <a:lnTo>
                        <a:pt x="567279" y="380315"/>
                      </a:lnTo>
                      <a:close/>
                      <a:moveTo>
                        <a:pt x="569702" y="399865"/>
                      </a:moveTo>
                      <a:lnTo>
                        <a:pt x="575185" y="390921"/>
                      </a:lnTo>
                      <a:lnTo>
                        <a:pt x="581815" y="399865"/>
                      </a:lnTo>
                      <a:lnTo>
                        <a:pt x="569702" y="399865"/>
                      </a:lnTo>
                      <a:close/>
                      <a:moveTo>
                        <a:pt x="576460" y="388876"/>
                      </a:moveTo>
                      <a:lnTo>
                        <a:pt x="581560" y="380571"/>
                      </a:lnTo>
                      <a:lnTo>
                        <a:pt x="582963" y="397565"/>
                      </a:lnTo>
                      <a:lnTo>
                        <a:pt x="576460" y="388876"/>
                      </a:lnTo>
                      <a:close/>
                      <a:moveTo>
                        <a:pt x="631543" y="445865"/>
                      </a:moveTo>
                      <a:lnTo>
                        <a:pt x="616624" y="436282"/>
                      </a:lnTo>
                      <a:lnTo>
                        <a:pt x="629375" y="426954"/>
                      </a:lnTo>
                      <a:lnTo>
                        <a:pt x="631670" y="445993"/>
                      </a:lnTo>
                      <a:close/>
                      <a:moveTo>
                        <a:pt x="627463" y="425549"/>
                      </a:moveTo>
                      <a:lnTo>
                        <a:pt x="614585" y="435004"/>
                      </a:lnTo>
                      <a:lnTo>
                        <a:pt x="599794" y="425549"/>
                      </a:lnTo>
                      <a:lnTo>
                        <a:pt x="627463" y="425549"/>
                      </a:lnTo>
                      <a:close/>
                      <a:moveTo>
                        <a:pt x="599539" y="423376"/>
                      </a:moveTo>
                      <a:lnTo>
                        <a:pt x="612289" y="414176"/>
                      </a:lnTo>
                      <a:lnTo>
                        <a:pt x="627718" y="423376"/>
                      </a:lnTo>
                      <a:lnTo>
                        <a:pt x="599666" y="423376"/>
                      </a:lnTo>
                      <a:close/>
                      <a:moveTo>
                        <a:pt x="614712" y="437688"/>
                      </a:moveTo>
                      <a:lnTo>
                        <a:pt x="629885" y="447399"/>
                      </a:lnTo>
                      <a:lnTo>
                        <a:pt x="601579" y="447399"/>
                      </a:lnTo>
                      <a:lnTo>
                        <a:pt x="614712" y="437688"/>
                      </a:lnTo>
                      <a:close/>
                      <a:moveTo>
                        <a:pt x="630268" y="449571"/>
                      </a:moveTo>
                      <a:lnTo>
                        <a:pt x="617390" y="459154"/>
                      </a:lnTo>
                      <a:lnTo>
                        <a:pt x="601834" y="449954"/>
                      </a:lnTo>
                      <a:lnTo>
                        <a:pt x="630268" y="449443"/>
                      </a:lnTo>
                      <a:close/>
                      <a:moveTo>
                        <a:pt x="628610" y="421332"/>
                      </a:moveTo>
                      <a:lnTo>
                        <a:pt x="614202" y="412643"/>
                      </a:lnTo>
                      <a:lnTo>
                        <a:pt x="626570" y="403698"/>
                      </a:lnTo>
                      <a:lnTo>
                        <a:pt x="628738" y="421204"/>
                      </a:lnTo>
                      <a:close/>
                      <a:moveTo>
                        <a:pt x="623510" y="403315"/>
                      </a:moveTo>
                      <a:lnTo>
                        <a:pt x="612162" y="411493"/>
                      </a:lnTo>
                      <a:lnTo>
                        <a:pt x="598518" y="403315"/>
                      </a:lnTo>
                      <a:lnTo>
                        <a:pt x="623510" y="403315"/>
                      </a:lnTo>
                      <a:close/>
                      <a:moveTo>
                        <a:pt x="595841" y="404337"/>
                      </a:moveTo>
                      <a:lnTo>
                        <a:pt x="610122" y="412899"/>
                      </a:lnTo>
                      <a:lnTo>
                        <a:pt x="597244" y="422226"/>
                      </a:lnTo>
                      <a:lnTo>
                        <a:pt x="595713" y="404337"/>
                      </a:lnTo>
                      <a:close/>
                      <a:moveTo>
                        <a:pt x="597753" y="426826"/>
                      </a:moveTo>
                      <a:lnTo>
                        <a:pt x="612799" y="436410"/>
                      </a:lnTo>
                      <a:lnTo>
                        <a:pt x="599411" y="446249"/>
                      </a:lnTo>
                      <a:lnTo>
                        <a:pt x="597753" y="426699"/>
                      </a:lnTo>
                      <a:close/>
                      <a:moveTo>
                        <a:pt x="599666" y="450593"/>
                      </a:moveTo>
                      <a:lnTo>
                        <a:pt x="615477" y="460560"/>
                      </a:lnTo>
                      <a:lnTo>
                        <a:pt x="601324" y="471166"/>
                      </a:lnTo>
                      <a:lnTo>
                        <a:pt x="599666" y="450593"/>
                      </a:lnTo>
                      <a:close/>
                      <a:moveTo>
                        <a:pt x="603619" y="472316"/>
                      </a:moveTo>
                      <a:lnTo>
                        <a:pt x="617517" y="461965"/>
                      </a:lnTo>
                      <a:lnTo>
                        <a:pt x="633965" y="472316"/>
                      </a:lnTo>
                      <a:lnTo>
                        <a:pt x="603619" y="472316"/>
                      </a:lnTo>
                      <a:close/>
                      <a:moveTo>
                        <a:pt x="619430" y="460432"/>
                      </a:moveTo>
                      <a:lnTo>
                        <a:pt x="632180" y="450849"/>
                      </a:lnTo>
                      <a:lnTo>
                        <a:pt x="634476" y="469888"/>
                      </a:lnTo>
                      <a:lnTo>
                        <a:pt x="619430" y="460432"/>
                      </a:lnTo>
                      <a:close/>
                      <a:moveTo>
                        <a:pt x="664312" y="474743"/>
                      </a:moveTo>
                      <a:lnTo>
                        <a:pt x="655642" y="474743"/>
                      </a:lnTo>
                      <a:lnTo>
                        <a:pt x="655642" y="465671"/>
                      </a:lnTo>
                      <a:lnTo>
                        <a:pt x="664312" y="465671"/>
                      </a:lnTo>
                      <a:lnTo>
                        <a:pt x="664312" y="474743"/>
                      </a:lnTo>
                      <a:close/>
                      <a:moveTo>
                        <a:pt x="676425" y="474743"/>
                      </a:moveTo>
                      <a:lnTo>
                        <a:pt x="665715" y="474743"/>
                      </a:lnTo>
                      <a:lnTo>
                        <a:pt x="665715" y="465671"/>
                      </a:lnTo>
                      <a:lnTo>
                        <a:pt x="676425" y="465671"/>
                      </a:lnTo>
                      <a:lnTo>
                        <a:pt x="676425" y="474743"/>
                      </a:lnTo>
                      <a:close/>
                      <a:moveTo>
                        <a:pt x="689176" y="474743"/>
                      </a:moveTo>
                      <a:lnTo>
                        <a:pt x="677828" y="474743"/>
                      </a:lnTo>
                      <a:lnTo>
                        <a:pt x="677828" y="465671"/>
                      </a:lnTo>
                      <a:lnTo>
                        <a:pt x="689176" y="465671"/>
                      </a:lnTo>
                      <a:lnTo>
                        <a:pt x="689176" y="474743"/>
                      </a:lnTo>
                      <a:close/>
                      <a:moveTo>
                        <a:pt x="696316" y="474743"/>
                      </a:moveTo>
                      <a:lnTo>
                        <a:pt x="690579" y="474743"/>
                      </a:lnTo>
                      <a:lnTo>
                        <a:pt x="690579" y="465671"/>
                      </a:lnTo>
                      <a:lnTo>
                        <a:pt x="696316" y="465671"/>
                      </a:lnTo>
                      <a:lnTo>
                        <a:pt x="696316" y="474743"/>
                      </a:lnTo>
                      <a:close/>
                      <a:moveTo>
                        <a:pt x="711107" y="474743"/>
                      </a:moveTo>
                      <a:lnTo>
                        <a:pt x="701544" y="474743"/>
                      </a:lnTo>
                      <a:lnTo>
                        <a:pt x="701544" y="465671"/>
                      </a:lnTo>
                      <a:lnTo>
                        <a:pt x="711107" y="465671"/>
                      </a:lnTo>
                      <a:lnTo>
                        <a:pt x="711107" y="474743"/>
                      </a:lnTo>
                      <a:close/>
                    </a:path>
                  </a:pathLst>
                </a:custGeom>
                <a:solidFill>
                  <a:srgbClr val="FFCF1E"/>
                </a:solidFill>
                <a:ln w="127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31" name="Graphic 2">
                  <a:extLst>
                    <a:ext uri="{FF2B5EF4-FFF2-40B4-BE49-F238E27FC236}">
                      <a16:creationId xmlns:a16="http://schemas.microsoft.com/office/drawing/2014/main" id="{44A85B74-1AAC-36E8-0CD6-09BEF3B95002}"/>
                    </a:ext>
                  </a:extLst>
                </p:cNvPr>
                <p:cNvGrpSpPr/>
                <p:nvPr/>
              </p:nvGrpSpPr>
              <p:grpSpPr>
                <a:xfrm>
                  <a:off x="-1693513" y="3604024"/>
                  <a:ext cx="649011" cy="170328"/>
                  <a:chOff x="-1693513" y="3604024"/>
                  <a:chExt cx="649011" cy="170328"/>
                </a:xfrm>
                <a:solidFill>
                  <a:srgbClr val="009576"/>
                </a:solidFill>
              </p:grpSpPr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832CC12E-9F38-0DF4-E69C-74A01CF9987B}"/>
                      </a:ext>
                    </a:extLst>
                  </p:cNvPr>
                  <p:cNvSpPr/>
                  <p:nvPr/>
                </p:nvSpPr>
                <p:spPr>
                  <a:xfrm>
                    <a:off x="-1561798" y="3722091"/>
                    <a:ext cx="387111" cy="52261"/>
                  </a:xfrm>
                  <a:custGeom>
                    <a:avLst/>
                    <a:gdLst>
                      <a:gd name="connsiteX0" fmla="*/ 365053 w 387111"/>
                      <a:gd name="connsiteY0" fmla="*/ 8306 h 52261"/>
                      <a:gd name="connsiteX1" fmla="*/ 359315 w 387111"/>
                      <a:gd name="connsiteY1" fmla="*/ 0 h 52261"/>
                      <a:gd name="connsiteX2" fmla="*/ 359315 w 387111"/>
                      <a:gd name="connsiteY2" fmla="*/ 0 h 52261"/>
                      <a:gd name="connsiteX3" fmla="*/ 359315 w 387111"/>
                      <a:gd name="connsiteY3" fmla="*/ 0 h 52261"/>
                      <a:gd name="connsiteX4" fmla="*/ 353577 w 387111"/>
                      <a:gd name="connsiteY4" fmla="*/ 8306 h 52261"/>
                      <a:gd name="connsiteX5" fmla="*/ 303977 w 387111"/>
                      <a:gd name="connsiteY5" fmla="*/ 35778 h 52261"/>
                      <a:gd name="connsiteX6" fmla="*/ 254377 w 387111"/>
                      <a:gd name="connsiteY6" fmla="*/ 8306 h 52261"/>
                      <a:gd name="connsiteX7" fmla="*/ 248639 w 387111"/>
                      <a:gd name="connsiteY7" fmla="*/ 0 h 52261"/>
                      <a:gd name="connsiteX8" fmla="*/ 248639 w 387111"/>
                      <a:gd name="connsiteY8" fmla="*/ 0 h 52261"/>
                      <a:gd name="connsiteX9" fmla="*/ 248639 w 387111"/>
                      <a:gd name="connsiteY9" fmla="*/ 0 h 52261"/>
                      <a:gd name="connsiteX10" fmla="*/ 242901 w 387111"/>
                      <a:gd name="connsiteY10" fmla="*/ 8306 h 52261"/>
                      <a:gd name="connsiteX11" fmla="*/ 193173 w 387111"/>
                      <a:gd name="connsiteY11" fmla="*/ 35778 h 52261"/>
                      <a:gd name="connsiteX12" fmla="*/ 143573 w 387111"/>
                      <a:gd name="connsiteY12" fmla="*/ 8306 h 52261"/>
                      <a:gd name="connsiteX13" fmla="*/ 137835 w 387111"/>
                      <a:gd name="connsiteY13" fmla="*/ 0 h 52261"/>
                      <a:gd name="connsiteX14" fmla="*/ 137835 w 387111"/>
                      <a:gd name="connsiteY14" fmla="*/ 0 h 52261"/>
                      <a:gd name="connsiteX15" fmla="*/ 137835 w 387111"/>
                      <a:gd name="connsiteY15" fmla="*/ 0 h 52261"/>
                      <a:gd name="connsiteX16" fmla="*/ 132097 w 387111"/>
                      <a:gd name="connsiteY16" fmla="*/ 8306 h 52261"/>
                      <a:gd name="connsiteX17" fmla="*/ 82497 w 387111"/>
                      <a:gd name="connsiteY17" fmla="*/ 35778 h 52261"/>
                      <a:gd name="connsiteX18" fmla="*/ 32897 w 387111"/>
                      <a:gd name="connsiteY18" fmla="*/ 8306 h 52261"/>
                      <a:gd name="connsiteX19" fmla="*/ 27159 w 387111"/>
                      <a:gd name="connsiteY19" fmla="*/ 0 h 52261"/>
                      <a:gd name="connsiteX20" fmla="*/ 27159 w 387111"/>
                      <a:gd name="connsiteY20" fmla="*/ 0 h 52261"/>
                      <a:gd name="connsiteX21" fmla="*/ 27159 w 387111"/>
                      <a:gd name="connsiteY21" fmla="*/ 0 h 52261"/>
                      <a:gd name="connsiteX22" fmla="*/ 21421 w 387111"/>
                      <a:gd name="connsiteY22" fmla="*/ 8306 h 52261"/>
                      <a:gd name="connsiteX23" fmla="*/ 0 w 387111"/>
                      <a:gd name="connsiteY23" fmla="*/ 28111 h 52261"/>
                      <a:gd name="connsiteX24" fmla="*/ 16448 w 387111"/>
                      <a:gd name="connsiteY24" fmla="*/ 36417 h 52261"/>
                      <a:gd name="connsiteX25" fmla="*/ 27287 w 387111"/>
                      <a:gd name="connsiteY25" fmla="*/ 26067 h 52261"/>
                      <a:gd name="connsiteX26" fmla="*/ 82625 w 387111"/>
                      <a:gd name="connsiteY26" fmla="*/ 52261 h 52261"/>
                      <a:gd name="connsiteX27" fmla="*/ 82752 w 387111"/>
                      <a:gd name="connsiteY27" fmla="*/ 52261 h 52261"/>
                      <a:gd name="connsiteX28" fmla="*/ 138218 w 387111"/>
                      <a:gd name="connsiteY28" fmla="*/ 26067 h 52261"/>
                      <a:gd name="connsiteX29" fmla="*/ 193556 w 387111"/>
                      <a:gd name="connsiteY29" fmla="*/ 52261 h 52261"/>
                      <a:gd name="connsiteX30" fmla="*/ 193683 w 387111"/>
                      <a:gd name="connsiteY30" fmla="*/ 52261 h 52261"/>
                      <a:gd name="connsiteX31" fmla="*/ 249149 w 387111"/>
                      <a:gd name="connsiteY31" fmla="*/ 26067 h 52261"/>
                      <a:gd name="connsiteX32" fmla="*/ 304487 w 387111"/>
                      <a:gd name="connsiteY32" fmla="*/ 52261 h 52261"/>
                      <a:gd name="connsiteX33" fmla="*/ 304615 w 387111"/>
                      <a:gd name="connsiteY33" fmla="*/ 52261 h 52261"/>
                      <a:gd name="connsiteX34" fmla="*/ 360080 w 387111"/>
                      <a:gd name="connsiteY34" fmla="*/ 26067 h 52261"/>
                      <a:gd name="connsiteX35" fmla="*/ 370663 w 387111"/>
                      <a:gd name="connsiteY35" fmla="*/ 36289 h 52261"/>
                      <a:gd name="connsiteX36" fmla="*/ 387112 w 387111"/>
                      <a:gd name="connsiteY36" fmla="*/ 27983 h 52261"/>
                      <a:gd name="connsiteX37" fmla="*/ 365818 w 387111"/>
                      <a:gd name="connsiteY37" fmla="*/ 8178 h 522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387111" h="52261">
                        <a:moveTo>
                          <a:pt x="365053" y="8306"/>
                        </a:moveTo>
                        <a:lnTo>
                          <a:pt x="359315" y="0"/>
                        </a:lnTo>
                        <a:lnTo>
                          <a:pt x="359315" y="0"/>
                        </a:lnTo>
                        <a:cubicBezTo>
                          <a:pt x="359315" y="0"/>
                          <a:pt x="359315" y="0"/>
                          <a:pt x="359315" y="0"/>
                        </a:cubicBezTo>
                        <a:lnTo>
                          <a:pt x="353577" y="8306"/>
                        </a:lnTo>
                        <a:cubicBezTo>
                          <a:pt x="341464" y="25683"/>
                          <a:pt x="323358" y="35650"/>
                          <a:pt x="303977" y="35778"/>
                        </a:cubicBezTo>
                        <a:cubicBezTo>
                          <a:pt x="284596" y="35778"/>
                          <a:pt x="266490" y="25811"/>
                          <a:pt x="254377" y="8306"/>
                        </a:cubicBezTo>
                        <a:lnTo>
                          <a:pt x="248639" y="0"/>
                        </a:lnTo>
                        <a:lnTo>
                          <a:pt x="248639" y="0"/>
                        </a:lnTo>
                        <a:cubicBezTo>
                          <a:pt x="248639" y="0"/>
                          <a:pt x="248639" y="0"/>
                          <a:pt x="248639" y="0"/>
                        </a:cubicBezTo>
                        <a:lnTo>
                          <a:pt x="242901" y="8306"/>
                        </a:lnTo>
                        <a:cubicBezTo>
                          <a:pt x="230788" y="25683"/>
                          <a:pt x="212682" y="35650"/>
                          <a:pt x="193173" y="35778"/>
                        </a:cubicBezTo>
                        <a:cubicBezTo>
                          <a:pt x="173792" y="35778"/>
                          <a:pt x="155686" y="25811"/>
                          <a:pt x="143573" y="8306"/>
                        </a:cubicBezTo>
                        <a:lnTo>
                          <a:pt x="137835" y="0"/>
                        </a:lnTo>
                        <a:lnTo>
                          <a:pt x="137835" y="0"/>
                        </a:lnTo>
                        <a:cubicBezTo>
                          <a:pt x="137835" y="0"/>
                          <a:pt x="137835" y="0"/>
                          <a:pt x="137835" y="0"/>
                        </a:cubicBezTo>
                        <a:lnTo>
                          <a:pt x="132097" y="8306"/>
                        </a:lnTo>
                        <a:cubicBezTo>
                          <a:pt x="119984" y="25683"/>
                          <a:pt x="101878" y="35650"/>
                          <a:pt x="82497" y="35778"/>
                        </a:cubicBezTo>
                        <a:cubicBezTo>
                          <a:pt x="63116" y="35778"/>
                          <a:pt x="45010" y="25811"/>
                          <a:pt x="32897" y="8306"/>
                        </a:cubicBezTo>
                        <a:lnTo>
                          <a:pt x="27159" y="0"/>
                        </a:lnTo>
                        <a:lnTo>
                          <a:pt x="27159" y="0"/>
                        </a:lnTo>
                        <a:cubicBezTo>
                          <a:pt x="27159" y="0"/>
                          <a:pt x="27159" y="0"/>
                          <a:pt x="27159" y="0"/>
                        </a:cubicBezTo>
                        <a:lnTo>
                          <a:pt x="21421" y="8306"/>
                        </a:lnTo>
                        <a:cubicBezTo>
                          <a:pt x="15556" y="16739"/>
                          <a:pt x="8160" y="23511"/>
                          <a:pt x="0" y="28111"/>
                        </a:cubicBezTo>
                        <a:cubicBezTo>
                          <a:pt x="5483" y="31050"/>
                          <a:pt x="10966" y="33861"/>
                          <a:pt x="16448" y="36417"/>
                        </a:cubicBezTo>
                        <a:cubicBezTo>
                          <a:pt x="20274" y="33350"/>
                          <a:pt x="23971" y="29900"/>
                          <a:pt x="27287" y="26067"/>
                        </a:cubicBezTo>
                        <a:cubicBezTo>
                          <a:pt x="41822" y="42806"/>
                          <a:pt x="61586" y="52261"/>
                          <a:pt x="82625" y="52261"/>
                        </a:cubicBezTo>
                        <a:lnTo>
                          <a:pt x="82752" y="52261"/>
                        </a:lnTo>
                        <a:cubicBezTo>
                          <a:pt x="103791" y="52261"/>
                          <a:pt x="123554" y="42806"/>
                          <a:pt x="138218" y="26067"/>
                        </a:cubicBezTo>
                        <a:cubicBezTo>
                          <a:pt x="152754" y="42806"/>
                          <a:pt x="172517" y="52261"/>
                          <a:pt x="193556" y="52261"/>
                        </a:cubicBezTo>
                        <a:lnTo>
                          <a:pt x="193683" y="52261"/>
                        </a:lnTo>
                        <a:cubicBezTo>
                          <a:pt x="214722" y="52261"/>
                          <a:pt x="234486" y="42806"/>
                          <a:pt x="249149" y="26067"/>
                        </a:cubicBezTo>
                        <a:cubicBezTo>
                          <a:pt x="263685" y="42806"/>
                          <a:pt x="283448" y="52261"/>
                          <a:pt x="304487" y="52261"/>
                        </a:cubicBezTo>
                        <a:lnTo>
                          <a:pt x="304615" y="52261"/>
                        </a:lnTo>
                        <a:cubicBezTo>
                          <a:pt x="325653" y="52261"/>
                          <a:pt x="345417" y="42806"/>
                          <a:pt x="360080" y="26067"/>
                        </a:cubicBezTo>
                        <a:cubicBezTo>
                          <a:pt x="363395" y="29900"/>
                          <a:pt x="366966" y="33222"/>
                          <a:pt x="370663" y="36289"/>
                        </a:cubicBezTo>
                        <a:cubicBezTo>
                          <a:pt x="376274" y="33606"/>
                          <a:pt x="381756" y="30795"/>
                          <a:pt x="387112" y="27983"/>
                        </a:cubicBezTo>
                        <a:cubicBezTo>
                          <a:pt x="378951" y="23383"/>
                          <a:pt x="371683" y="16611"/>
                          <a:pt x="365818" y="8178"/>
                        </a:cubicBezTo>
                        <a:close/>
                      </a:path>
                    </a:pathLst>
                  </a:custGeom>
                  <a:solidFill>
                    <a:srgbClr val="009576"/>
                  </a:solidFill>
                  <a:ln w="1274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6DEE7DCE-0727-5910-102D-AA876906C5F1}"/>
                      </a:ext>
                    </a:extLst>
                  </p:cNvPr>
                  <p:cNvSpPr/>
                  <p:nvPr/>
                </p:nvSpPr>
                <p:spPr>
                  <a:xfrm>
                    <a:off x="-1693513" y="3604024"/>
                    <a:ext cx="649011" cy="52389"/>
                  </a:xfrm>
                  <a:custGeom>
                    <a:avLst/>
                    <a:gdLst>
                      <a:gd name="connsiteX0" fmla="*/ 10838 w 649011"/>
                      <a:gd name="connsiteY0" fmla="*/ 49706 h 52389"/>
                      <a:gd name="connsiteX1" fmla="*/ 46795 w 649011"/>
                      <a:gd name="connsiteY1" fmla="*/ 26195 h 52389"/>
                      <a:gd name="connsiteX2" fmla="*/ 95885 w 649011"/>
                      <a:gd name="connsiteY2" fmla="*/ 52261 h 52389"/>
                      <a:gd name="connsiteX3" fmla="*/ 96905 w 649011"/>
                      <a:gd name="connsiteY3" fmla="*/ 52261 h 52389"/>
                      <a:gd name="connsiteX4" fmla="*/ 99073 w 649011"/>
                      <a:gd name="connsiteY4" fmla="*/ 52389 h 52389"/>
                      <a:gd name="connsiteX5" fmla="*/ 101623 w 649011"/>
                      <a:gd name="connsiteY5" fmla="*/ 52389 h 52389"/>
                      <a:gd name="connsiteX6" fmla="*/ 102261 w 649011"/>
                      <a:gd name="connsiteY6" fmla="*/ 52389 h 52389"/>
                      <a:gd name="connsiteX7" fmla="*/ 102388 w 649011"/>
                      <a:gd name="connsiteY7" fmla="*/ 52389 h 52389"/>
                      <a:gd name="connsiteX8" fmla="*/ 157854 w 649011"/>
                      <a:gd name="connsiteY8" fmla="*/ 26195 h 52389"/>
                      <a:gd name="connsiteX9" fmla="*/ 213192 w 649011"/>
                      <a:gd name="connsiteY9" fmla="*/ 52389 h 52389"/>
                      <a:gd name="connsiteX10" fmla="*/ 213320 w 649011"/>
                      <a:gd name="connsiteY10" fmla="*/ 52389 h 52389"/>
                      <a:gd name="connsiteX11" fmla="*/ 268785 w 649011"/>
                      <a:gd name="connsiteY11" fmla="*/ 26195 h 52389"/>
                      <a:gd name="connsiteX12" fmla="*/ 324123 w 649011"/>
                      <a:gd name="connsiteY12" fmla="*/ 52389 h 52389"/>
                      <a:gd name="connsiteX13" fmla="*/ 324251 w 649011"/>
                      <a:gd name="connsiteY13" fmla="*/ 52389 h 52389"/>
                      <a:gd name="connsiteX14" fmla="*/ 379716 w 649011"/>
                      <a:gd name="connsiteY14" fmla="*/ 26195 h 52389"/>
                      <a:gd name="connsiteX15" fmla="*/ 435054 w 649011"/>
                      <a:gd name="connsiteY15" fmla="*/ 52389 h 52389"/>
                      <a:gd name="connsiteX16" fmla="*/ 435182 w 649011"/>
                      <a:gd name="connsiteY16" fmla="*/ 52389 h 52389"/>
                      <a:gd name="connsiteX17" fmla="*/ 490648 w 649011"/>
                      <a:gd name="connsiteY17" fmla="*/ 26195 h 52389"/>
                      <a:gd name="connsiteX18" fmla="*/ 545986 w 649011"/>
                      <a:gd name="connsiteY18" fmla="*/ 52389 h 52389"/>
                      <a:gd name="connsiteX19" fmla="*/ 546113 w 649011"/>
                      <a:gd name="connsiteY19" fmla="*/ 52389 h 52389"/>
                      <a:gd name="connsiteX20" fmla="*/ 601579 w 649011"/>
                      <a:gd name="connsiteY20" fmla="*/ 26195 h 52389"/>
                      <a:gd name="connsiteX21" fmla="*/ 637281 w 649011"/>
                      <a:gd name="connsiteY21" fmla="*/ 49578 h 52389"/>
                      <a:gd name="connsiteX22" fmla="*/ 649011 w 649011"/>
                      <a:gd name="connsiteY22" fmla="*/ 35139 h 52389"/>
                      <a:gd name="connsiteX23" fmla="*/ 607317 w 649011"/>
                      <a:gd name="connsiteY23" fmla="*/ 8306 h 52389"/>
                      <a:gd name="connsiteX24" fmla="*/ 601579 w 649011"/>
                      <a:gd name="connsiteY24" fmla="*/ 0 h 52389"/>
                      <a:gd name="connsiteX25" fmla="*/ 601579 w 649011"/>
                      <a:gd name="connsiteY25" fmla="*/ 0 h 52389"/>
                      <a:gd name="connsiteX26" fmla="*/ 601579 w 649011"/>
                      <a:gd name="connsiteY26" fmla="*/ 0 h 52389"/>
                      <a:gd name="connsiteX27" fmla="*/ 595841 w 649011"/>
                      <a:gd name="connsiteY27" fmla="*/ 8306 h 52389"/>
                      <a:gd name="connsiteX28" fmla="*/ 546241 w 649011"/>
                      <a:gd name="connsiteY28" fmla="*/ 35778 h 52389"/>
                      <a:gd name="connsiteX29" fmla="*/ 496640 w 649011"/>
                      <a:gd name="connsiteY29" fmla="*/ 8306 h 52389"/>
                      <a:gd name="connsiteX30" fmla="*/ 490903 w 649011"/>
                      <a:gd name="connsiteY30" fmla="*/ 0 h 52389"/>
                      <a:gd name="connsiteX31" fmla="*/ 490903 w 649011"/>
                      <a:gd name="connsiteY31" fmla="*/ 0 h 52389"/>
                      <a:gd name="connsiteX32" fmla="*/ 490903 w 649011"/>
                      <a:gd name="connsiteY32" fmla="*/ 0 h 52389"/>
                      <a:gd name="connsiteX33" fmla="*/ 485165 w 649011"/>
                      <a:gd name="connsiteY33" fmla="*/ 8306 h 52389"/>
                      <a:gd name="connsiteX34" fmla="*/ 435564 w 649011"/>
                      <a:gd name="connsiteY34" fmla="*/ 35778 h 52389"/>
                      <a:gd name="connsiteX35" fmla="*/ 385964 w 649011"/>
                      <a:gd name="connsiteY35" fmla="*/ 8306 h 52389"/>
                      <a:gd name="connsiteX36" fmla="*/ 380226 w 649011"/>
                      <a:gd name="connsiteY36" fmla="*/ 0 h 52389"/>
                      <a:gd name="connsiteX37" fmla="*/ 380226 w 649011"/>
                      <a:gd name="connsiteY37" fmla="*/ 0 h 52389"/>
                      <a:gd name="connsiteX38" fmla="*/ 380226 w 649011"/>
                      <a:gd name="connsiteY38" fmla="*/ 0 h 52389"/>
                      <a:gd name="connsiteX39" fmla="*/ 374489 w 649011"/>
                      <a:gd name="connsiteY39" fmla="*/ 8306 h 52389"/>
                      <a:gd name="connsiteX40" fmla="*/ 324761 w 649011"/>
                      <a:gd name="connsiteY40" fmla="*/ 35778 h 52389"/>
                      <a:gd name="connsiteX41" fmla="*/ 275160 w 649011"/>
                      <a:gd name="connsiteY41" fmla="*/ 8306 h 52389"/>
                      <a:gd name="connsiteX42" fmla="*/ 269423 w 649011"/>
                      <a:gd name="connsiteY42" fmla="*/ 0 h 52389"/>
                      <a:gd name="connsiteX43" fmla="*/ 269423 w 649011"/>
                      <a:gd name="connsiteY43" fmla="*/ 0 h 52389"/>
                      <a:gd name="connsiteX44" fmla="*/ 269423 w 649011"/>
                      <a:gd name="connsiteY44" fmla="*/ 0 h 52389"/>
                      <a:gd name="connsiteX45" fmla="*/ 263685 w 649011"/>
                      <a:gd name="connsiteY45" fmla="*/ 8306 h 52389"/>
                      <a:gd name="connsiteX46" fmla="*/ 214085 w 649011"/>
                      <a:gd name="connsiteY46" fmla="*/ 35778 h 52389"/>
                      <a:gd name="connsiteX47" fmla="*/ 164484 w 649011"/>
                      <a:gd name="connsiteY47" fmla="*/ 8306 h 52389"/>
                      <a:gd name="connsiteX48" fmla="*/ 158746 w 649011"/>
                      <a:gd name="connsiteY48" fmla="*/ 0 h 52389"/>
                      <a:gd name="connsiteX49" fmla="*/ 158746 w 649011"/>
                      <a:gd name="connsiteY49" fmla="*/ 0 h 52389"/>
                      <a:gd name="connsiteX50" fmla="*/ 158746 w 649011"/>
                      <a:gd name="connsiteY50" fmla="*/ 0 h 52389"/>
                      <a:gd name="connsiteX51" fmla="*/ 153009 w 649011"/>
                      <a:gd name="connsiteY51" fmla="*/ 8306 h 52389"/>
                      <a:gd name="connsiteX52" fmla="*/ 103408 w 649011"/>
                      <a:gd name="connsiteY52" fmla="*/ 35778 h 52389"/>
                      <a:gd name="connsiteX53" fmla="*/ 101878 w 649011"/>
                      <a:gd name="connsiteY53" fmla="*/ 35778 h 52389"/>
                      <a:gd name="connsiteX54" fmla="*/ 100221 w 649011"/>
                      <a:gd name="connsiteY54" fmla="*/ 35778 h 52389"/>
                      <a:gd name="connsiteX55" fmla="*/ 97288 w 649011"/>
                      <a:gd name="connsiteY55" fmla="*/ 35523 h 52389"/>
                      <a:gd name="connsiteX56" fmla="*/ 97033 w 649011"/>
                      <a:gd name="connsiteY56" fmla="*/ 35523 h 52389"/>
                      <a:gd name="connsiteX57" fmla="*/ 58143 w 649011"/>
                      <a:gd name="connsiteY57" fmla="*/ 14056 h 52389"/>
                      <a:gd name="connsiteX58" fmla="*/ 58143 w 649011"/>
                      <a:gd name="connsiteY58" fmla="*/ 14311 h 52389"/>
                      <a:gd name="connsiteX59" fmla="*/ 53553 w 649011"/>
                      <a:gd name="connsiteY59" fmla="*/ 8433 h 52389"/>
                      <a:gd name="connsiteX60" fmla="*/ 47815 w 649011"/>
                      <a:gd name="connsiteY60" fmla="*/ 128 h 52389"/>
                      <a:gd name="connsiteX61" fmla="*/ 42077 w 649011"/>
                      <a:gd name="connsiteY61" fmla="*/ 8433 h 52389"/>
                      <a:gd name="connsiteX62" fmla="*/ 0 w 649011"/>
                      <a:gd name="connsiteY62" fmla="*/ 35267 h 52389"/>
                      <a:gd name="connsiteX63" fmla="*/ 11731 w 649011"/>
                      <a:gd name="connsiteY63" fmla="*/ 49706 h 52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</a:cxnLst>
                    <a:rect l="l" t="t" r="r" b="b"/>
                    <a:pathLst>
                      <a:path w="649011" h="52389">
                        <a:moveTo>
                          <a:pt x="10838" y="49706"/>
                        </a:moveTo>
                        <a:cubicBezTo>
                          <a:pt x="24481" y="45745"/>
                          <a:pt x="36850" y="37695"/>
                          <a:pt x="46795" y="26195"/>
                        </a:cubicBezTo>
                        <a:cubicBezTo>
                          <a:pt x="59928" y="41273"/>
                          <a:pt x="77269" y="50473"/>
                          <a:pt x="95885" y="52261"/>
                        </a:cubicBezTo>
                        <a:cubicBezTo>
                          <a:pt x="96268" y="52261"/>
                          <a:pt x="96523" y="52261"/>
                          <a:pt x="96905" y="52261"/>
                        </a:cubicBezTo>
                        <a:cubicBezTo>
                          <a:pt x="97671" y="52261"/>
                          <a:pt x="98308" y="52261"/>
                          <a:pt x="99073" y="52389"/>
                        </a:cubicBezTo>
                        <a:cubicBezTo>
                          <a:pt x="99966" y="52389"/>
                          <a:pt x="100858" y="52389"/>
                          <a:pt x="101623" y="52389"/>
                        </a:cubicBezTo>
                        <a:cubicBezTo>
                          <a:pt x="101878" y="52389"/>
                          <a:pt x="102006" y="52389"/>
                          <a:pt x="102261" y="52389"/>
                        </a:cubicBezTo>
                        <a:lnTo>
                          <a:pt x="102388" y="52389"/>
                        </a:lnTo>
                        <a:cubicBezTo>
                          <a:pt x="123427" y="52389"/>
                          <a:pt x="143191" y="42934"/>
                          <a:pt x="157854" y="26195"/>
                        </a:cubicBezTo>
                        <a:cubicBezTo>
                          <a:pt x="172390" y="42934"/>
                          <a:pt x="192153" y="52389"/>
                          <a:pt x="213192" y="52389"/>
                        </a:cubicBezTo>
                        <a:lnTo>
                          <a:pt x="213320" y="52389"/>
                        </a:lnTo>
                        <a:cubicBezTo>
                          <a:pt x="234358" y="52389"/>
                          <a:pt x="254122" y="42934"/>
                          <a:pt x="268785" y="26195"/>
                        </a:cubicBezTo>
                        <a:cubicBezTo>
                          <a:pt x="283321" y="42934"/>
                          <a:pt x="303084" y="52389"/>
                          <a:pt x="324123" y="52389"/>
                        </a:cubicBezTo>
                        <a:lnTo>
                          <a:pt x="324251" y="52389"/>
                        </a:lnTo>
                        <a:cubicBezTo>
                          <a:pt x="345289" y="52389"/>
                          <a:pt x="365053" y="42934"/>
                          <a:pt x="379716" y="26195"/>
                        </a:cubicBezTo>
                        <a:cubicBezTo>
                          <a:pt x="394252" y="42934"/>
                          <a:pt x="414016" y="52389"/>
                          <a:pt x="435054" y="52389"/>
                        </a:cubicBezTo>
                        <a:lnTo>
                          <a:pt x="435182" y="52389"/>
                        </a:lnTo>
                        <a:cubicBezTo>
                          <a:pt x="456221" y="52389"/>
                          <a:pt x="475984" y="42934"/>
                          <a:pt x="490648" y="26195"/>
                        </a:cubicBezTo>
                        <a:cubicBezTo>
                          <a:pt x="505183" y="42934"/>
                          <a:pt x="524947" y="52389"/>
                          <a:pt x="545986" y="52389"/>
                        </a:cubicBezTo>
                        <a:lnTo>
                          <a:pt x="546113" y="52389"/>
                        </a:lnTo>
                        <a:cubicBezTo>
                          <a:pt x="567152" y="52389"/>
                          <a:pt x="586915" y="42934"/>
                          <a:pt x="601579" y="26195"/>
                        </a:cubicBezTo>
                        <a:cubicBezTo>
                          <a:pt x="611524" y="37567"/>
                          <a:pt x="623892" y="45617"/>
                          <a:pt x="637281" y="49578"/>
                        </a:cubicBezTo>
                        <a:cubicBezTo>
                          <a:pt x="641361" y="44850"/>
                          <a:pt x="645186" y="39995"/>
                          <a:pt x="649011" y="35139"/>
                        </a:cubicBezTo>
                        <a:cubicBezTo>
                          <a:pt x="632691" y="32839"/>
                          <a:pt x="617772" y="23256"/>
                          <a:pt x="607317" y="8306"/>
                        </a:cubicBezTo>
                        <a:lnTo>
                          <a:pt x="601579" y="0"/>
                        </a:lnTo>
                        <a:lnTo>
                          <a:pt x="601579" y="0"/>
                        </a:lnTo>
                        <a:cubicBezTo>
                          <a:pt x="601579" y="0"/>
                          <a:pt x="601579" y="0"/>
                          <a:pt x="601579" y="0"/>
                        </a:cubicBezTo>
                        <a:lnTo>
                          <a:pt x="595841" y="8306"/>
                        </a:lnTo>
                        <a:cubicBezTo>
                          <a:pt x="583728" y="25684"/>
                          <a:pt x="565622" y="35650"/>
                          <a:pt x="546241" y="35778"/>
                        </a:cubicBezTo>
                        <a:cubicBezTo>
                          <a:pt x="526732" y="35778"/>
                          <a:pt x="508754" y="25811"/>
                          <a:pt x="496640" y="8306"/>
                        </a:cubicBezTo>
                        <a:lnTo>
                          <a:pt x="490903" y="0"/>
                        </a:lnTo>
                        <a:lnTo>
                          <a:pt x="490903" y="0"/>
                        </a:lnTo>
                        <a:cubicBezTo>
                          <a:pt x="490903" y="0"/>
                          <a:pt x="490903" y="0"/>
                          <a:pt x="490903" y="0"/>
                        </a:cubicBezTo>
                        <a:lnTo>
                          <a:pt x="485165" y="8306"/>
                        </a:lnTo>
                        <a:cubicBezTo>
                          <a:pt x="473051" y="25684"/>
                          <a:pt x="454946" y="35650"/>
                          <a:pt x="435564" y="35778"/>
                        </a:cubicBezTo>
                        <a:cubicBezTo>
                          <a:pt x="416183" y="35778"/>
                          <a:pt x="398077" y="25811"/>
                          <a:pt x="385964" y="8306"/>
                        </a:cubicBezTo>
                        <a:lnTo>
                          <a:pt x="380226" y="0"/>
                        </a:lnTo>
                        <a:lnTo>
                          <a:pt x="380226" y="0"/>
                        </a:lnTo>
                        <a:cubicBezTo>
                          <a:pt x="380226" y="0"/>
                          <a:pt x="380226" y="0"/>
                          <a:pt x="380226" y="0"/>
                        </a:cubicBezTo>
                        <a:lnTo>
                          <a:pt x="374489" y="8306"/>
                        </a:lnTo>
                        <a:cubicBezTo>
                          <a:pt x="362375" y="25684"/>
                          <a:pt x="344269" y="35650"/>
                          <a:pt x="324761" y="35778"/>
                        </a:cubicBezTo>
                        <a:cubicBezTo>
                          <a:pt x="305380" y="35778"/>
                          <a:pt x="287274" y="25811"/>
                          <a:pt x="275160" y="8306"/>
                        </a:cubicBezTo>
                        <a:lnTo>
                          <a:pt x="269423" y="0"/>
                        </a:lnTo>
                        <a:lnTo>
                          <a:pt x="269423" y="0"/>
                        </a:lnTo>
                        <a:cubicBezTo>
                          <a:pt x="269423" y="0"/>
                          <a:pt x="269423" y="0"/>
                          <a:pt x="269423" y="0"/>
                        </a:cubicBezTo>
                        <a:lnTo>
                          <a:pt x="263685" y="8306"/>
                        </a:lnTo>
                        <a:cubicBezTo>
                          <a:pt x="251572" y="25684"/>
                          <a:pt x="233466" y="35650"/>
                          <a:pt x="214085" y="35778"/>
                        </a:cubicBezTo>
                        <a:cubicBezTo>
                          <a:pt x="194703" y="35778"/>
                          <a:pt x="176597" y="25811"/>
                          <a:pt x="164484" y="8306"/>
                        </a:cubicBezTo>
                        <a:lnTo>
                          <a:pt x="158746" y="0"/>
                        </a:lnTo>
                        <a:lnTo>
                          <a:pt x="158746" y="0"/>
                        </a:lnTo>
                        <a:cubicBezTo>
                          <a:pt x="158746" y="0"/>
                          <a:pt x="158746" y="0"/>
                          <a:pt x="158746" y="0"/>
                        </a:cubicBezTo>
                        <a:lnTo>
                          <a:pt x="153009" y="8306"/>
                        </a:lnTo>
                        <a:cubicBezTo>
                          <a:pt x="140895" y="25684"/>
                          <a:pt x="122789" y="35650"/>
                          <a:pt x="103408" y="35778"/>
                        </a:cubicBezTo>
                        <a:cubicBezTo>
                          <a:pt x="102898" y="35778"/>
                          <a:pt x="102388" y="35778"/>
                          <a:pt x="101878" y="35778"/>
                        </a:cubicBezTo>
                        <a:cubicBezTo>
                          <a:pt x="101241" y="35778"/>
                          <a:pt x="100731" y="35778"/>
                          <a:pt x="100221" y="35778"/>
                        </a:cubicBezTo>
                        <a:cubicBezTo>
                          <a:pt x="99201" y="35778"/>
                          <a:pt x="98308" y="35650"/>
                          <a:pt x="97288" y="35523"/>
                        </a:cubicBezTo>
                        <a:cubicBezTo>
                          <a:pt x="97288" y="35523"/>
                          <a:pt x="97160" y="35523"/>
                          <a:pt x="97033" y="35523"/>
                        </a:cubicBezTo>
                        <a:cubicBezTo>
                          <a:pt x="82242" y="33861"/>
                          <a:pt x="68471" y="26195"/>
                          <a:pt x="58143" y="14056"/>
                        </a:cubicBezTo>
                        <a:lnTo>
                          <a:pt x="58143" y="14311"/>
                        </a:lnTo>
                        <a:cubicBezTo>
                          <a:pt x="56486" y="12522"/>
                          <a:pt x="55083" y="10478"/>
                          <a:pt x="53553" y="8433"/>
                        </a:cubicBezTo>
                        <a:lnTo>
                          <a:pt x="47815" y="128"/>
                        </a:lnTo>
                        <a:lnTo>
                          <a:pt x="42077" y="8433"/>
                        </a:lnTo>
                        <a:cubicBezTo>
                          <a:pt x="31622" y="23511"/>
                          <a:pt x="16576" y="33095"/>
                          <a:pt x="0" y="35267"/>
                        </a:cubicBezTo>
                        <a:cubicBezTo>
                          <a:pt x="3825" y="40250"/>
                          <a:pt x="7778" y="44978"/>
                          <a:pt x="11731" y="49706"/>
                        </a:cubicBezTo>
                        <a:close/>
                      </a:path>
                    </a:pathLst>
                  </a:custGeom>
                  <a:solidFill>
                    <a:srgbClr val="009576"/>
                  </a:solidFill>
                  <a:ln w="1274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id="{2AA6713B-B756-C72B-83F1-42E4D89E3A50}"/>
                      </a:ext>
                    </a:extLst>
                  </p:cNvPr>
                  <p:cNvSpPr/>
                  <p:nvPr/>
                </p:nvSpPr>
                <p:spPr>
                  <a:xfrm>
                    <a:off x="-1657556" y="3663058"/>
                    <a:ext cx="579265" cy="52389"/>
                  </a:xfrm>
                  <a:custGeom>
                    <a:avLst/>
                    <a:gdLst>
                      <a:gd name="connsiteX0" fmla="*/ 571742 w 579265"/>
                      <a:gd name="connsiteY0" fmla="*/ 8306 h 52389"/>
                      <a:gd name="connsiteX1" fmla="*/ 566004 w 579265"/>
                      <a:gd name="connsiteY1" fmla="*/ 0 h 52389"/>
                      <a:gd name="connsiteX2" fmla="*/ 566004 w 579265"/>
                      <a:gd name="connsiteY2" fmla="*/ 0 h 52389"/>
                      <a:gd name="connsiteX3" fmla="*/ 566004 w 579265"/>
                      <a:gd name="connsiteY3" fmla="*/ 0 h 52389"/>
                      <a:gd name="connsiteX4" fmla="*/ 560266 w 579265"/>
                      <a:gd name="connsiteY4" fmla="*/ 8306 h 52389"/>
                      <a:gd name="connsiteX5" fmla="*/ 510666 w 579265"/>
                      <a:gd name="connsiteY5" fmla="*/ 35778 h 52389"/>
                      <a:gd name="connsiteX6" fmla="*/ 461066 w 579265"/>
                      <a:gd name="connsiteY6" fmla="*/ 8306 h 52389"/>
                      <a:gd name="connsiteX7" fmla="*/ 455328 w 579265"/>
                      <a:gd name="connsiteY7" fmla="*/ 0 h 52389"/>
                      <a:gd name="connsiteX8" fmla="*/ 455328 w 579265"/>
                      <a:gd name="connsiteY8" fmla="*/ 0 h 52389"/>
                      <a:gd name="connsiteX9" fmla="*/ 455328 w 579265"/>
                      <a:gd name="connsiteY9" fmla="*/ 0 h 52389"/>
                      <a:gd name="connsiteX10" fmla="*/ 449590 w 579265"/>
                      <a:gd name="connsiteY10" fmla="*/ 8306 h 52389"/>
                      <a:gd name="connsiteX11" fmla="*/ 399990 w 579265"/>
                      <a:gd name="connsiteY11" fmla="*/ 35778 h 52389"/>
                      <a:gd name="connsiteX12" fmla="*/ 350390 w 579265"/>
                      <a:gd name="connsiteY12" fmla="*/ 8306 h 52389"/>
                      <a:gd name="connsiteX13" fmla="*/ 344652 w 579265"/>
                      <a:gd name="connsiteY13" fmla="*/ 0 h 52389"/>
                      <a:gd name="connsiteX14" fmla="*/ 344652 w 579265"/>
                      <a:gd name="connsiteY14" fmla="*/ 0 h 52389"/>
                      <a:gd name="connsiteX15" fmla="*/ 344652 w 579265"/>
                      <a:gd name="connsiteY15" fmla="*/ 0 h 52389"/>
                      <a:gd name="connsiteX16" fmla="*/ 338914 w 579265"/>
                      <a:gd name="connsiteY16" fmla="*/ 8306 h 52389"/>
                      <a:gd name="connsiteX17" fmla="*/ 289186 w 579265"/>
                      <a:gd name="connsiteY17" fmla="*/ 35778 h 52389"/>
                      <a:gd name="connsiteX18" fmla="*/ 239586 w 579265"/>
                      <a:gd name="connsiteY18" fmla="*/ 8306 h 52389"/>
                      <a:gd name="connsiteX19" fmla="*/ 233848 w 579265"/>
                      <a:gd name="connsiteY19" fmla="*/ 0 h 52389"/>
                      <a:gd name="connsiteX20" fmla="*/ 233848 w 579265"/>
                      <a:gd name="connsiteY20" fmla="*/ 0 h 52389"/>
                      <a:gd name="connsiteX21" fmla="*/ 233848 w 579265"/>
                      <a:gd name="connsiteY21" fmla="*/ 0 h 52389"/>
                      <a:gd name="connsiteX22" fmla="*/ 228110 w 579265"/>
                      <a:gd name="connsiteY22" fmla="*/ 8306 h 52389"/>
                      <a:gd name="connsiteX23" fmla="*/ 178510 w 579265"/>
                      <a:gd name="connsiteY23" fmla="*/ 35778 h 52389"/>
                      <a:gd name="connsiteX24" fmla="*/ 128910 w 579265"/>
                      <a:gd name="connsiteY24" fmla="*/ 8306 h 52389"/>
                      <a:gd name="connsiteX25" fmla="*/ 123172 w 579265"/>
                      <a:gd name="connsiteY25" fmla="*/ 0 h 52389"/>
                      <a:gd name="connsiteX26" fmla="*/ 123172 w 579265"/>
                      <a:gd name="connsiteY26" fmla="*/ 0 h 52389"/>
                      <a:gd name="connsiteX27" fmla="*/ 123172 w 579265"/>
                      <a:gd name="connsiteY27" fmla="*/ 0 h 52389"/>
                      <a:gd name="connsiteX28" fmla="*/ 117434 w 579265"/>
                      <a:gd name="connsiteY28" fmla="*/ 8306 h 52389"/>
                      <a:gd name="connsiteX29" fmla="*/ 67834 w 579265"/>
                      <a:gd name="connsiteY29" fmla="*/ 35778 h 52389"/>
                      <a:gd name="connsiteX30" fmla="*/ 66304 w 579265"/>
                      <a:gd name="connsiteY30" fmla="*/ 35778 h 52389"/>
                      <a:gd name="connsiteX31" fmla="*/ 64646 w 579265"/>
                      <a:gd name="connsiteY31" fmla="*/ 35778 h 52389"/>
                      <a:gd name="connsiteX32" fmla="*/ 61714 w 579265"/>
                      <a:gd name="connsiteY32" fmla="*/ 35522 h 52389"/>
                      <a:gd name="connsiteX33" fmla="*/ 61458 w 579265"/>
                      <a:gd name="connsiteY33" fmla="*/ 35522 h 52389"/>
                      <a:gd name="connsiteX34" fmla="*/ 22569 w 579265"/>
                      <a:gd name="connsiteY34" fmla="*/ 14056 h 52389"/>
                      <a:gd name="connsiteX35" fmla="*/ 22569 w 579265"/>
                      <a:gd name="connsiteY35" fmla="*/ 14311 h 52389"/>
                      <a:gd name="connsiteX36" fmla="*/ 17979 w 579265"/>
                      <a:gd name="connsiteY36" fmla="*/ 8433 h 52389"/>
                      <a:gd name="connsiteX37" fmla="*/ 12241 w 579265"/>
                      <a:gd name="connsiteY37" fmla="*/ 128 h 52389"/>
                      <a:gd name="connsiteX38" fmla="*/ 6503 w 579265"/>
                      <a:gd name="connsiteY38" fmla="*/ 8433 h 52389"/>
                      <a:gd name="connsiteX39" fmla="*/ 0 w 579265"/>
                      <a:gd name="connsiteY39" fmla="*/ 16356 h 52389"/>
                      <a:gd name="connsiteX40" fmla="*/ 11348 w 579265"/>
                      <a:gd name="connsiteY40" fmla="*/ 27217 h 52389"/>
                      <a:gd name="connsiteX41" fmla="*/ 12241 w 579265"/>
                      <a:gd name="connsiteY41" fmla="*/ 26195 h 52389"/>
                      <a:gd name="connsiteX42" fmla="*/ 61331 w 579265"/>
                      <a:gd name="connsiteY42" fmla="*/ 52261 h 52389"/>
                      <a:gd name="connsiteX43" fmla="*/ 62351 w 579265"/>
                      <a:gd name="connsiteY43" fmla="*/ 52261 h 52389"/>
                      <a:gd name="connsiteX44" fmla="*/ 64519 w 579265"/>
                      <a:gd name="connsiteY44" fmla="*/ 52389 h 52389"/>
                      <a:gd name="connsiteX45" fmla="*/ 67069 w 579265"/>
                      <a:gd name="connsiteY45" fmla="*/ 52389 h 52389"/>
                      <a:gd name="connsiteX46" fmla="*/ 67706 w 579265"/>
                      <a:gd name="connsiteY46" fmla="*/ 52389 h 52389"/>
                      <a:gd name="connsiteX47" fmla="*/ 67834 w 579265"/>
                      <a:gd name="connsiteY47" fmla="*/ 52389 h 52389"/>
                      <a:gd name="connsiteX48" fmla="*/ 123299 w 579265"/>
                      <a:gd name="connsiteY48" fmla="*/ 26195 h 52389"/>
                      <a:gd name="connsiteX49" fmla="*/ 178638 w 579265"/>
                      <a:gd name="connsiteY49" fmla="*/ 52389 h 52389"/>
                      <a:gd name="connsiteX50" fmla="*/ 178765 w 579265"/>
                      <a:gd name="connsiteY50" fmla="*/ 52389 h 52389"/>
                      <a:gd name="connsiteX51" fmla="*/ 234231 w 579265"/>
                      <a:gd name="connsiteY51" fmla="*/ 26195 h 52389"/>
                      <a:gd name="connsiteX52" fmla="*/ 289569 w 579265"/>
                      <a:gd name="connsiteY52" fmla="*/ 52389 h 52389"/>
                      <a:gd name="connsiteX53" fmla="*/ 289696 w 579265"/>
                      <a:gd name="connsiteY53" fmla="*/ 52389 h 52389"/>
                      <a:gd name="connsiteX54" fmla="*/ 345162 w 579265"/>
                      <a:gd name="connsiteY54" fmla="*/ 26195 h 52389"/>
                      <a:gd name="connsiteX55" fmla="*/ 400500 w 579265"/>
                      <a:gd name="connsiteY55" fmla="*/ 52389 h 52389"/>
                      <a:gd name="connsiteX56" fmla="*/ 400627 w 579265"/>
                      <a:gd name="connsiteY56" fmla="*/ 52389 h 52389"/>
                      <a:gd name="connsiteX57" fmla="*/ 456093 w 579265"/>
                      <a:gd name="connsiteY57" fmla="*/ 26195 h 52389"/>
                      <a:gd name="connsiteX58" fmla="*/ 511431 w 579265"/>
                      <a:gd name="connsiteY58" fmla="*/ 52389 h 52389"/>
                      <a:gd name="connsiteX59" fmla="*/ 511559 w 579265"/>
                      <a:gd name="connsiteY59" fmla="*/ 52389 h 52389"/>
                      <a:gd name="connsiteX60" fmla="*/ 567024 w 579265"/>
                      <a:gd name="connsiteY60" fmla="*/ 26195 h 52389"/>
                      <a:gd name="connsiteX61" fmla="*/ 567789 w 579265"/>
                      <a:gd name="connsiteY61" fmla="*/ 26961 h 52389"/>
                      <a:gd name="connsiteX62" fmla="*/ 579265 w 579265"/>
                      <a:gd name="connsiteY62" fmla="*/ 16100 h 52389"/>
                      <a:gd name="connsiteX63" fmla="*/ 573017 w 579265"/>
                      <a:gd name="connsiteY63" fmla="*/ 8306 h 52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</a:cxnLst>
                    <a:rect l="l" t="t" r="r" b="b"/>
                    <a:pathLst>
                      <a:path w="579265" h="52389">
                        <a:moveTo>
                          <a:pt x="571742" y="8306"/>
                        </a:moveTo>
                        <a:lnTo>
                          <a:pt x="566004" y="0"/>
                        </a:lnTo>
                        <a:lnTo>
                          <a:pt x="566004" y="0"/>
                        </a:lnTo>
                        <a:cubicBezTo>
                          <a:pt x="566004" y="0"/>
                          <a:pt x="566004" y="0"/>
                          <a:pt x="566004" y="0"/>
                        </a:cubicBezTo>
                        <a:lnTo>
                          <a:pt x="560266" y="8306"/>
                        </a:lnTo>
                        <a:cubicBezTo>
                          <a:pt x="548153" y="25684"/>
                          <a:pt x="530047" y="35650"/>
                          <a:pt x="510666" y="35778"/>
                        </a:cubicBezTo>
                        <a:cubicBezTo>
                          <a:pt x="491158" y="35778"/>
                          <a:pt x="473179" y="25811"/>
                          <a:pt x="461066" y="8306"/>
                        </a:cubicBezTo>
                        <a:lnTo>
                          <a:pt x="455328" y="0"/>
                        </a:lnTo>
                        <a:lnTo>
                          <a:pt x="455328" y="0"/>
                        </a:lnTo>
                        <a:cubicBezTo>
                          <a:pt x="455328" y="0"/>
                          <a:pt x="455328" y="0"/>
                          <a:pt x="455328" y="0"/>
                        </a:cubicBezTo>
                        <a:lnTo>
                          <a:pt x="449590" y="8306"/>
                        </a:lnTo>
                        <a:cubicBezTo>
                          <a:pt x="437477" y="25684"/>
                          <a:pt x="419371" y="35650"/>
                          <a:pt x="399990" y="35778"/>
                        </a:cubicBezTo>
                        <a:cubicBezTo>
                          <a:pt x="380609" y="35778"/>
                          <a:pt x="362503" y="25811"/>
                          <a:pt x="350390" y="8306"/>
                        </a:cubicBezTo>
                        <a:lnTo>
                          <a:pt x="344652" y="0"/>
                        </a:lnTo>
                        <a:lnTo>
                          <a:pt x="344652" y="0"/>
                        </a:lnTo>
                        <a:cubicBezTo>
                          <a:pt x="344652" y="0"/>
                          <a:pt x="344652" y="0"/>
                          <a:pt x="344652" y="0"/>
                        </a:cubicBezTo>
                        <a:lnTo>
                          <a:pt x="338914" y="8306"/>
                        </a:lnTo>
                        <a:cubicBezTo>
                          <a:pt x="326801" y="25684"/>
                          <a:pt x="308695" y="35650"/>
                          <a:pt x="289186" y="35778"/>
                        </a:cubicBezTo>
                        <a:cubicBezTo>
                          <a:pt x="269805" y="35778"/>
                          <a:pt x="251699" y="25811"/>
                          <a:pt x="239586" y="8306"/>
                        </a:cubicBezTo>
                        <a:lnTo>
                          <a:pt x="233848" y="0"/>
                        </a:lnTo>
                        <a:lnTo>
                          <a:pt x="233848" y="0"/>
                        </a:lnTo>
                        <a:cubicBezTo>
                          <a:pt x="233848" y="0"/>
                          <a:pt x="233848" y="0"/>
                          <a:pt x="233848" y="0"/>
                        </a:cubicBezTo>
                        <a:lnTo>
                          <a:pt x="228110" y="8306"/>
                        </a:lnTo>
                        <a:cubicBezTo>
                          <a:pt x="215997" y="25684"/>
                          <a:pt x="197891" y="35650"/>
                          <a:pt x="178510" y="35778"/>
                        </a:cubicBezTo>
                        <a:cubicBezTo>
                          <a:pt x="159129" y="35778"/>
                          <a:pt x="141023" y="25811"/>
                          <a:pt x="128910" y="8306"/>
                        </a:cubicBezTo>
                        <a:lnTo>
                          <a:pt x="123172" y="0"/>
                        </a:lnTo>
                        <a:lnTo>
                          <a:pt x="123172" y="0"/>
                        </a:lnTo>
                        <a:cubicBezTo>
                          <a:pt x="123172" y="0"/>
                          <a:pt x="123172" y="0"/>
                          <a:pt x="123172" y="0"/>
                        </a:cubicBezTo>
                        <a:lnTo>
                          <a:pt x="117434" y="8306"/>
                        </a:lnTo>
                        <a:cubicBezTo>
                          <a:pt x="105321" y="25684"/>
                          <a:pt x="87215" y="35650"/>
                          <a:pt x="67834" y="35778"/>
                        </a:cubicBezTo>
                        <a:cubicBezTo>
                          <a:pt x="67324" y="35778"/>
                          <a:pt x="66814" y="35778"/>
                          <a:pt x="66304" y="35778"/>
                        </a:cubicBezTo>
                        <a:cubicBezTo>
                          <a:pt x="65666" y="35778"/>
                          <a:pt x="65156" y="35778"/>
                          <a:pt x="64646" y="35778"/>
                        </a:cubicBezTo>
                        <a:cubicBezTo>
                          <a:pt x="63626" y="35778"/>
                          <a:pt x="62733" y="35650"/>
                          <a:pt x="61714" y="35522"/>
                        </a:cubicBezTo>
                        <a:cubicBezTo>
                          <a:pt x="61714" y="35522"/>
                          <a:pt x="61586" y="35522"/>
                          <a:pt x="61458" y="35522"/>
                        </a:cubicBezTo>
                        <a:cubicBezTo>
                          <a:pt x="46668" y="33861"/>
                          <a:pt x="32897" y="26195"/>
                          <a:pt x="22569" y="14056"/>
                        </a:cubicBezTo>
                        <a:lnTo>
                          <a:pt x="22569" y="14311"/>
                        </a:lnTo>
                        <a:cubicBezTo>
                          <a:pt x="20911" y="12522"/>
                          <a:pt x="19509" y="10478"/>
                          <a:pt x="17979" y="8433"/>
                        </a:cubicBezTo>
                        <a:lnTo>
                          <a:pt x="12241" y="128"/>
                        </a:lnTo>
                        <a:lnTo>
                          <a:pt x="6503" y="8433"/>
                        </a:lnTo>
                        <a:cubicBezTo>
                          <a:pt x="4463" y="11244"/>
                          <a:pt x="2295" y="13928"/>
                          <a:pt x="0" y="16356"/>
                        </a:cubicBezTo>
                        <a:cubicBezTo>
                          <a:pt x="3698" y="20061"/>
                          <a:pt x="7523" y="23639"/>
                          <a:pt x="11348" y="27217"/>
                        </a:cubicBezTo>
                        <a:cubicBezTo>
                          <a:pt x="11603" y="26833"/>
                          <a:pt x="11986" y="26578"/>
                          <a:pt x="12241" y="26195"/>
                        </a:cubicBezTo>
                        <a:cubicBezTo>
                          <a:pt x="25374" y="41400"/>
                          <a:pt x="42715" y="50473"/>
                          <a:pt x="61331" y="52261"/>
                        </a:cubicBezTo>
                        <a:cubicBezTo>
                          <a:pt x="61714" y="52261"/>
                          <a:pt x="61968" y="52261"/>
                          <a:pt x="62351" y="52261"/>
                        </a:cubicBezTo>
                        <a:cubicBezTo>
                          <a:pt x="63116" y="52261"/>
                          <a:pt x="63754" y="52261"/>
                          <a:pt x="64519" y="52389"/>
                        </a:cubicBezTo>
                        <a:cubicBezTo>
                          <a:pt x="65411" y="52389"/>
                          <a:pt x="66304" y="52389"/>
                          <a:pt x="67069" y="52389"/>
                        </a:cubicBezTo>
                        <a:cubicBezTo>
                          <a:pt x="67324" y="52389"/>
                          <a:pt x="67451" y="52389"/>
                          <a:pt x="67706" y="52389"/>
                        </a:cubicBezTo>
                        <a:lnTo>
                          <a:pt x="67834" y="52389"/>
                        </a:lnTo>
                        <a:cubicBezTo>
                          <a:pt x="88872" y="52389"/>
                          <a:pt x="108636" y="42934"/>
                          <a:pt x="123299" y="26195"/>
                        </a:cubicBezTo>
                        <a:cubicBezTo>
                          <a:pt x="137835" y="42934"/>
                          <a:pt x="157599" y="52389"/>
                          <a:pt x="178638" y="52389"/>
                        </a:cubicBezTo>
                        <a:lnTo>
                          <a:pt x="178765" y="52389"/>
                        </a:lnTo>
                        <a:cubicBezTo>
                          <a:pt x="199804" y="52389"/>
                          <a:pt x="219567" y="42934"/>
                          <a:pt x="234231" y="26195"/>
                        </a:cubicBezTo>
                        <a:cubicBezTo>
                          <a:pt x="248766" y="42934"/>
                          <a:pt x="268530" y="52389"/>
                          <a:pt x="289569" y="52389"/>
                        </a:cubicBezTo>
                        <a:lnTo>
                          <a:pt x="289696" y="52389"/>
                        </a:lnTo>
                        <a:cubicBezTo>
                          <a:pt x="310735" y="52389"/>
                          <a:pt x="330499" y="42934"/>
                          <a:pt x="345162" y="26195"/>
                        </a:cubicBezTo>
                        <a:cubicBezTo>
                          <a:pt x="359698" y="42934"/>
                          <a:pt x="379461" y="52389"/>
                          <a:pt x="400500" y="52389"/>
                        </a:cubicBezTo>
                        <a:lnTo>
                          <a:pt x="400627" y="52389"/>
                        </a:lnTo>
                        <a:cubicBezTo>
                          <a:pt x="421666" y="52389"/>
                          <a:pt x="441430" y="42934"/>
                          <a:pt x="456093" y="26195"/>
                        </a:cubicBezTo>
                        <a:cubicBezTo>
                          <a:pt x="470629" y="42934"/>
                          <a:pt x="490392" y="52389"/>
                          <a:pt x="511431" y="52389"/>
                        </a:cubicBezTo>
                        <a:lnTo>
                          <a:pt x="511559" y="52389"/>
                        </a:lnTo>
                        <a:cubicBezTo>
                          <a:pt x="532597" y="52389"/>
                          <a:pt x="552361" y="42934"/>
                          <a:pt x="567024" y="26195"/>
                        </a:cubicBezTo>
                        <a:cubicBezTo>
                          <a:pt x="567279" y="26450"/>
                          <a:pt x="567534" y="26706"/>
                          <a:pt x="567789" y="26961"/>
                        </a:cubicBezTo>
                        <a:cubicBezTo>
                          <a:pt x="571615" y="23384"/>
                          <a:pt x="575440" y="19806"/>
                          <a:pt x="579265" y="16100"/>
                        </a:cubicBezTo>
                        <a:cubicBezTo>
                          <a:pt x="577097" y="13672"/>
                          <a:pt x="574930" y="11117"/>
                          <a:pt x="573017" y="8306"/>
                        </a:cubicBezTo>
                        <a:close/>
                      </a:path>
                    </a:pathLst>
                  </a:custGeom>
                  <a:solidFill>
                    <a:srgbClr val="009576"/>
                  </a:solidFill>
                  <a:ln w="1274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4866F65-4236-5560-F204-66CB6D427F02}"/>
                  </a:ext>
                </a:extLst>
              </p:cNvPr>
              <p:cNvSpPr/>
              <p:nvPr/>
            </p:nvSpPr>
            <p:spPr>
              <a:xfrm>
                <a:off x="-1812350" y="2939320"/>
                <a:ext cx="888469" cy="890361"/>
              </a:xfrm>
              <a:custGeom>
                <a:avLst/>
                <a:gdLst>
                  <a:gd name="connsiteX0" fmla="*/ 888470 w 888469"/>
                  <a:gd name="connsiteY0" fmla="*/ 445181 h 890361"/>
                  <a:gd name="connsiteX1" fmla="*/ 444235 w 888469"/>
                  <a:gd name="connsiteY1" fmla="*/ 890361 h 890361"/>
                  <a:gd name="connsiteX2" fmla="*/ 0 w 888469"/>
                  <a:gd name="connsiteY2" fmla="*/ 445181 h 890361"/>
                  <a:gd name="connsiteX3" fmla="*/ 444235 w 888469"/>
                  <a:gd name="connsiteY3" fmla="*/ 0 h 890361"/>
                  <a:gd name="connsiteX4" fmla="*/ 888470 w 888469"/>
                  <a:gd name="connsiteY4" fmla="*/ 445181 h 890361"/>
                  <a:gd name="connsiteX5" fmla="*/ 444235 w 888469"/>
                  <a:gd name="connsiteY5" fmla="*/ 44467 h 890361"/>
                  <a:gd name="connsiteX6" fmla="*/ 44373 w 888469"/>
                  <a:gd name="connsiteY6" fmla="*/ 445181 h 890361"/>
                  <a:gd name="connsiteX7" fmla="*/ 444235 w 888469"/>
                  <a:gd name="connsiteY7" fmla="*/ 845894 h 890361"/>
                  <a:gd name="connsiteX8" fmla="*/ 844097 w 888469"/>
                  <a:gd name="connsiteY8" fmla="*/ 445181 h 890361"/>
                  <a:gd name="connsiteX9" fmla="*/ 444235 w 888469"/>
                  <a:gd name="connsiteY9" fmla="*/ 44467 h 890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88469" h="890361">
                    <a:moveTo>
                      <a:pt x="888470" y="445181"/>
                    </a:moveTo>
                    <a:cubicBezTo>
                      <a:pt x="888470" y="691027"/>
                      <a:pt x="689559" y="890361"/>
                      <a:pt x="444235" y="890361"/>
                    </a:cubicBezTo>
                    <a:cubicBezTo>
                      <a:pt x="198911" y="890361"/>
                      <a:pt x="0" y="691027"/>
                      <a:pt x="0" y="445181"/>
                    </a:cubicBezTo>
                    <a:cubicBezTo>
                      <a:pt x="0" y="199335"/>
                      <a:pt x="198911" y="0"/>
                      <a:pt x="444235" y="0"/>
                    </a:cubicBezTo>
                    <a:cubicBezTo>
                      <a:pt x="689559" y="0"/>
                      <a:pt x="888470" y="199335"/>
                      <a:pt x="888470" y="445181"/>
                    </a:cubicBezTo>
                    <a:close/>
                    <a:moveTo>
                      <a:pt x="444235" y="44467"/>
                    </a:moveTo>
                    <a:cubicBezTo>
                      <a:pt x="223392" y="44467"/>
                      <a:pt x="44373" y="223868"/>
                      <a:pt x="44373" y="445181"/>
                    </a:cubicBezTo>
                    <a:cubicBezTo>
                      <a:pt x="44373" y="666493"/>
                      <a:pt x="223392" y="845894"/>
                      <a:pt x="444235" y="845894"/>
                    </a:cubicBezTo>
                    <a:cubicBezTo>
                      <a:pt x="665077" y="845894"/>
                      <a:pt x="844097" y="666493"/>
                      <a:pt x="844097" y="445181"/>
                    </a:cubicBezTo>
                    <a:cubicBezTo>
                      <a:pt x="844097" y="223868"/>
                      <a:pt x="665077" y="44467"/>
                      <a:pt x="444235" y="44467"/>
                    </a:cubicBezTo>
                    <a:close/>
                  </a:path>
                </a:pathLst>
              </a:custGeom>
              <a:solidFill>
                <a:srgbClr val="FFCF1E"/>
              </a:solidFill>
              <a:ln w="127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38" name="Graphic 2">
            <a:extLst>
              <a:ext uri="{FF2B5EF4-FFF2-40B4-BE49-F238E27FC236}">
                <a16:creationId xmlns:a16="http://schemas.microsoft.com/office/drawing/2014/main" id="{11F4264C-38D4-69E9-6291-7D9447D98B47}"/>
              </a:ext>
            </a:extLst>
          </p:cNvPr>
          <p:cNvGrpSpPr/>
          <p:nvPr/>
        </p:nvGrpSpPr>
        <p:grpSpPr>
          <a:xfrm rot="16200000">
            <a:off x="-398090" y="3331784"/>
            <a:ext cx="2705701" cy="247379"/>
            <a:chOff x="-709413" y="3575529"/>
            <a:chExt cx="2705701" cy="247379"/>
          </a:xfrm>
          <a:solidFill>
            <a:srgbClr val="FFFFFF"/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B76677E-DFFF-BFB9-AF43-03B63E4749A4}"/>
                </a:ext>
              </a:extLst>
            </p:cNvPr>
            <p:cNvSpPr/>
            <p:nvPr/>
          </p:nvSpPr>
          <p:spPr>
            <a:xfrm>
              <a:off x="-705970" y="3582557"/>
              <a:ext cx="66813" cy="85228"/>
            </a:xfrm>
            <a:custGeom>
              <a:avLst/>
              <a:gdLst>
                <a:gd name="connsiteX0" fmla="*/ 40547 w 66813"/>
                <a:gd name="connsiteY0" fmla="*/ 85228 h 85228"/>
                <a:gd name="connsiteX1" fmla="*/ 40547 w 66813"/>
                <a:gd name="connsiteY1" fmla="*/ 65934 h 85228"/>
                <a:gd name="connsiteX2" fmla="*/ 0 w 66813"/>
                <a:gd name="connsiteY2" fmla="*/ 65934 h 85228"/>
                <a:gd name="connsiteX3" fmla="*/ 0 w 66813"/>
                <a:gd name="connsiteY3" fmla="*/ 53923 h 85228"/>
                <a:gd name="connsiteX4" fmla="*/ 34937 w 66813"/>
                <a:gd name="connsiteY4" fmla="*/ 0 h 85228"/>
                <a:gd name="connsiteX5" fmla="*/ 55465 w 66813"/>
                <a:gd name="connsiteY5" fmla="*/ 0 h 85228"/>
                <a:gd name="connsiteX6" fmla="*/ 55465 w 66813"/>
                <a:gd name="connsiteY6" fmla="*/ 52773 h 85228"/>
                <a:gd name="connsiteX7" fmla="*/ 66814 w 66813"/>
                <a:gd name="connsiteY7" fmla="*/ 52773 h 85228"/>
                <a:gd name="connsiteX8" fmla="*/ 66814 w 66813"/>
                <a:gd name="connsiteY8" fmla="*/ 65934 h 85228"/>
                <a:gd name="connsiteX9" fmla="*/ 55465 w 66813"/>
                <a:gd name="connsiteY9" fmla="*/ 65934 h 85228"/>
                <a:gd name="connsiteX10" fmla="*/ 55465 w 66813"/>
                <a:gd name="connsiteY10" fmla="*/ 85228 h 85228"/>
                <a:gd name="connsiteX11" fmla="*/ 40547 w 66813"/>
                <a:gd name="connsiteY11" fmla="*/ 85228 h 85228"/>
                <a:gd name="connsiteX12" fmla="*/ 40547 w 66813"/>
                <a:gd name="connsiteY12" fmla="*/ 13545 h 85228"/>
                <a:gd name="connsiteX13" fmla="*/ 14663 w 66813"/>
                <a:gd name="connsiteY13" fmla="*/ 52900 h 85228"/>
                <a:gd name="connsiteX14" fmla="*/ 40547 w 66813"/>
                <a:gd name="connsiteY14" fmla="*/ 52900 h 85228"/>
                <a:gd name="connsiteX15" fmla="*/ 40547 w 66813"/>
                <a:gd name="connsiteY15" fmla="*/ 13545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6813" h="85228">
                  <a:moveTo>
                    <a:pt x="40547" y="85228"/>
                  </a:moveTo>
                  <a:lnTo>
                    <a:pt x="40547" y="65934"/>
                  </a:lnTo>
                  <a:lnTo>
                    <a:pt x="0" y="65934"/>
                  </a:lnTo>
                  <a:lnTo>
                    <a:pt x="0" y="53923"/>
                  </a:lnTo>
                  <a:lnTo>
                    <a:pt x="34937" y="0"/>
                  </a:lnTo>
                  <a:lnTo>
                    <a:pt x="55465" y="0"/>
                  </a:lnTo>
                  <a:lnTo>
                    <a:pt x="55465" y="52773"/>
                  </a:lnTo>
                  <a:lnTo>
                    <a:pt x="66814" y="52773"/>
                  </a:lnTo>
                  <a:lnTo>
                    <a:pt x="66814" y="65934"/>
                  </a:lnTo>
                  <a:lnTo>
                    <a:pt x="55465" y="65934"/>
                  </a:lnTo>
                  <a:lnTo>
                    <a:pt x="55465" y="85228"/>
                  </a:lnTo>
                  <a:lnTo>
                    <a:pt x="40547" y="85228"/>
                  </a:lnTo>
                  <a:close/>
                  <a:moveTo>
                    <a:pt x="40547" y="13545"/>
                  </a:moveTo>
                  <a:lnTo>
                    <a:pt x="14663" y="52900"/>
                  </a:lnTo>
                  <a:lnTo>
                    <a:pt x="40547" y="52900"/>
                  </a:lnTo>
                  <a:lnTo>
                    <a:pt x="40547" y="13545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0B28DCB-9341-E39E-AC1F-B0F5D4A9EEFE}"/>
                </a:ext>
              </a:extLst>
            </p:cNvPr>
            <p:cNvSpPr/>
            <p:nvPr/>
          </p:nvSpPr>
          <p:spPr>
            <a:xfrm>
              <a:off x="-630486" y="3581407"/>
              <a:ext cx="66431" cy="88039"/>
            </a:xfrm>
            <a:custGeom>
              <a:avLst/>
              <a:gdLst>
                <a:gd name="connsiteX0" fmla="*/ 37615 w 66431"/>
                <a:gd name="connsiteY0" fmla="*/ 0 h 88039"/>
                <a:gd name="connsiteX1" fmla="*/ 62096 w 66431"/>
                <a:gd name="connsiteY1" fmla="*/ 9456 h 88039"/>
                <a:gd name="connsiteX2" fmla="*/ 55083 w 66431"/>
                <a:gd name="connsiteY2" fmla="*/ 20828 h 88039"/>
                <a:gd name="connsiteX3" fmla="*/ 37615 w 66431"/>
                <a:gd name="connsiteY3" fmla="*/ 13289 h 88039"/>
                <a:gd name="connsiteX4" fmla="*/ 15173 w 66431"/>
                <a:gd name="connsiteY4" fmla="*/ 41400 h 88039"/>
                <a:gd name="connsiteX5" fmla="*/ 15173 w 66431"/>
                <a:gd name="connsiteY5" fmla="*/ 43828 h 88039"/>
                <a:gd name="connsiteX6" fmla="*/ 37997 w 66431"/>
                <a:gd name="connsiteY6" fmla="*/ 31945 h 88039"/>
                <a:gd name="connsiteX7" fmla="*/ 66431 w 66431"/>
                <a:gd name="connsiteY7" fmla="*/ 59417 h 88039"/>
                <a:gd name="connsiteX8" fmla="*/ 35064 w 66431"/>
                <a:gd name="connsiteY8" fmla="*/ 88039 h 88039"/>
                <a:gd name="connsiteX9" fmla="*/ 0 w 66431"/>
                <a:gd name="connsiteY9" fmla="*/ 44084 h 88039"/>
                <a:gd name="connsiteX10" fmla="*/ 37487 w 66431"/>
                <a:gd name="connsiteY10" fmla="*/ 0 h 88039"/>
                <a:gd name="connsiteX11" fmla="*/ 34044 w 66431"/>
                <a:gd name="connsiteY11" fmla="*/ 44723 h 88039"/>
                <a:gd name="connsiteX12" fmla="*/ 15428 w 66431"/>
                <a:gd name="connsiteY12" fmla="*/ 54817 h 88039"/>
                <a:gd name="connsiteX13" fmla="*/ 34427 w 66431"/>
                <a:gd name="connsiteY13" fmla="*/ 74750 h 88039"/>
                <a:gd name="connsiteX14" fmla="*/ 51513 w 66431"/>
                <a:gd name="connsiteY14" fmla="*/ 59928 h 88039"/>
                <a:gd name="connsiteX15" fmla="*/ 34044 w 66431"/>
                <a:gd name="connsiteY15" fmla="*/ 44723 h 88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6431" h="88039">
                  <a:moveTo>
                    <a:pt x="37615" y="0"/>
                  </a:moveTo>
                  <a:cubicBezTo>
                    <a:pt x="48198" y="0"/>
                    <a:pt x="56358" y="3833"/>
                    <a:pt x="62096" y="9456"/>
                  </a:cubicBezTo>
                  <a:lnTo>
                    <a:pt x="55083" y="20828"/>
                  </a:lnTo>
                  <a:cubicBezTo>
                    <a:pt x="50620" y="16100"/>
                    <a:pt x="45775" y="13289"/>
                    <a:pt x="37615" y="13289"/>
                  </a:cubicBezTo>
                  <a:cubicBezTo>
                    <a:pt x="23461" y="13289"/>
                    <a:pt x="15173" y="26450"/>
                    <a:pt x="15173" y="41400"/>
                  </a:cubicBezTo>
                  <a:cubicBezTo>
                    <a:pt x="15173" y="42295"/>
                    <a:pt x="15173" y="43061"/>
                    <a:pt x="15173" y="43828"/>
                  </a:cubicBezTo>
                  <a:cubicBezTo>
                    <a:pt x="18998" y="38078"/>
                    <a:pt x="27924" y="31945"/>
                    <a:pt x="37997" y="31945"/>
                  </a:cubicBezTo>
                  <a:cubicBezTo>
                    <a:pt x="53298" y="31945"/>
                    <a:pt x="66431" y="41273"/>
                    <a:pt x="66431" y="59417"/>
                  </a:cubicBezTo>
                  <a:cubicBezTo>
                    <a:pt x="66431" y="75262"/>
                    <a:pt x="54063" y="88039"/>
                    <a:pt x="35064" y="88039"/>
                  </a:cubicBezTo>
                  <a:cubicBezTo>
                    <a:pt x="10073" y="88039"/>
                    <a:pt x="0" y="67723"/>
                    <a:pt x="0" y="44084"/>
                  </a:cubicBezTo>
                  <a:cubicBezTo>
                    <a:pt x="0" y="20445"/>
                    <a:pt x="12878" y="0"/>
                    <a:pt x="37487" y="0"/>
                  </a:cubicBezTo>
                  <a:close/>
                  <a:moveTo>
                    <a:pt x="34044" y="44723"/>
                  </a:moveTo>
                  <a:cubicBezTo>
                    <a:pt x="26776" y="44723"/>
                    <a:pt x="19764" y="48684"/>
                    <a:pt x="15428" y="54817"/>
                  </a:cubicBezTo>
                  <a:cubicBezTo>
                    <a:pt x="16321" y="64017"/>
                    <a:pt x="21294" y="74750"/>
                    <a:pt x="34427" y="74750"/>
                  </a:cubicBezTo>
                  <a:cubicBezTo>
                    <a:pt x="45648" y="74750"/>
                    <a:pt x="51513" y="66828"/>
                    <a:pt x="51513" y="59928"/>
                  </a:cubicBezTo>
                  <a:cubicBezTo>
                    <a:pt x="51513" y="49450"/>
                    <a:pt x="43352" y="44723"/>
                    <a:pt x="34044" y="44723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6435A0A-CACD-98DB-814C-0DCA37E96205}"/>
                </a:ext>
              </a:extLst>
            </p:cNvPr>
            <p:cNvSpPr/>
            <p:nvPr/>
          </p:nvSpPr>
          <p:spPr>
            <a:xfrm>
              <a:off x="-556915" y="3575529"/>
              <a:ext cx="38762" cy="49705"/>
            </a:xfrm>
            <a:custGeom>
              <a:avLst/>
              <a:gdLst>
                <a:gd name="connsiteX0" fmla="*/ 15046 w 38762"/>
                <a:gd name="connsiteY0" fmla="*/ 49706 h 49705"/>
                <a:gd name="connsiteX1" fmla="*/ 15046 w 38762"/>
                <a:gd name="connsiteY1" fmla="*/ 7667 h 49705"/>
                <a:gd name="connsiteX2" fmla="*/ 0 w 38762"/>
                <a:gd name="connsiteY2" fmla="*/ 7667 h 49705"/>
                <a:gd name="connsiteX3" fmla="*/ 0 w 38762"/>
                <a:gd name="connsiteY3" fmla="*/ 0 h 49705"/>
                <a:gd name="connsiteX4" fmla="*/ 38762 w 38762"/>
                <a:gd name="connsiteY4" fmla="*/ 0 h 49705"/>
                <a:gd name="connsiteX5" fmla="*/ 38762 w 38762"/>
                <a:gd name="connsiteY5" fmla="*/ 7667 h 49705"/>
                <a:gd name="connsiteX6" fmla="*/ 23716 w 38762"/>
                <a:gd name="connsiteY6" fmla="*/ 7667 h 49705"/>
                <a:gd name="connsiteX7" fmla="*/ 23716 w 38762"/>
                <a:gd name="connsiteY7" fmla="*/ 49706 h 49705"/>
                <a:gd name="connsiteX8" fmla="*/ 15046 w 38762"/>
                <a:gd name="connsiteY8" fmla="*/ 49706 h 4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62" h="49705">
                  <a:moveTo>
                    <a:pt x="15046" y="49706"/>
                  </a:moveTo>
                  <a:lnTo>
                    <a:pt x="15046" y="7667"/>
                  </a:lnTo>
                  <a:lnTo>
                    <a:pt x="0" y="7667"/>
                  </a:lnTo>
                  <a:lnTo>
                    <a:pt x="0" y="0"/>
                  </a:lnTo>
                  <a:lnTo>
                    <a:pt x="38762" y="0"/>
                  </a:lnTo>
                  <a:lnTo>
                    <a:pt x="38762" y="7667"/>
                  </a:lnTo>
                  <a:lnTo>
                    <a:pt x="23716" y="7667"/>
                  </a:lnTo>
                  <a:lnTo>
                    <a:pt x="23716" y="49706"/>
                  </a:lnTo>
                  <a:lnTo>
                    <a:pt x="15046" y="49706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151F76B-95D2-A550-6B97-CD68EC7DC671}"/>
                </a:ext>
              </a:extLst>
            </p:cNvPr>
            <p:cNvSpPr/>
            <p:nvPr/>
          </p:nvSpPr>
          <p:spPr>
            <a:xfrm>
              <a:off x="-510757" y="3575529"/>
              <a:ext cx="43097" cy="49705"/>
            </a:xfrm>
            <a:custGeom>
              <a:avLst/>
              <a:gdLst>
                <a:gd name="connsiteX0" fmla="*/ 34427 w 43097"/>
                <a:gd name="connsiteY0" fmla="*/ 49706 h 49705"/>
                <a:gd name="connsiteX1" fmla="*/ 34427 w 43097"/>
                <a:gd name="connsiteY1" fmla="*/ 27984 h 49705"/>
                <a:gd name="connsiteX2" fmla="*/ 8670 w 43097"/>
                <a:gd name="connsiteY2" fmla="*/ 27984 h 49705"/>
                <a:gd name="connsiteX3" fmla="*/ 8670 w 43097"/>
                <a:gd name="connsiteY3" fmla="*/ 49706 h 49705"/>
                <a:gd name="connsiteX4" fmla="*/ 0 w 43097"/>
                <a:gd name="connsiteY4" fmla="*/ 49706 h 49705"/>
                <a:gd name="connsiteX5" fmla="*/ 0 w 43097"/>
                <a:gd name="connsiteY5" fmla="*/ 0 h 49705"/>
                <a:gd name="connsiteX6" fmla="*/ 8670 w 43097"/>
                <a:gd name="connsiteY6" fmla="*/ 0 h 49705"/>
                <a:gd name="connsiteX7" fmla="*/ 8670 w 43097"/>
                <a:gd name="connsiteY7" fmla="*/ 20317 h 49705"/>
                <a:gd name="connsiteX8" fmla="*/ 34427 w 43097"/>
                <a:gd name="connsiteY8" fmla="*/ 20317 h 49705"/>
                <a:gd name="connsiteX9" fmla="*/ 34427 w 43097"/>
                <a:gd name="connsiteY9" fmla="*/ 0 h 49705"/>
                <a:gd name="connsiteX10" fmla="*/ 43097 w 43097"/>
                <a:gd name="connsiteY10" fmla="*/ 0 h 49705"/>
                <a:gd name="connsiteX11" fmla="*/ 43097 w 43097"/>
                <a:gd name="connsiteY11" fmla="*/ 49706 h 49705"/>
                <a:gd name="connsiteX12" fmla="*/ 34427 w 43097"/>
                <a:gd name="connsiteY12" fmla="*/ 49706 h 4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097" h="49705">
                  <a:moveTo>
                    <a:pt x="34427" y="49706"/>
                  </a:moveTo>
                  <a:lnTo>
                    <a:pt x="34427" y="27984"/>
                  </a:lnTo>
                  <a:lnTo>
                    <a:pt x="8670" y="27984"/>
                  </a:lnTo>
                  <a:lnTo>
                    <a:pt x="8670" y="49706"/>
                  </a:lnTo>
                  <a:lnTo>
                    <a:pt x="0" y="49706"/>
                  </a:lnTo>
                  <a:lnTo>
                    <a:pt x="0" y="0"/>
                  </a:lnTo>
                  <a:lnTo>
                    <a:pt x="8670" y="0"/>
                  </a:lnTo>
                  <a:lnTo>
                    <a:pt x="8670" y="20317"/>
                  </a:lnTo>
                  <a:lnTo>
                    <a:pt x="34427" y="20317"/>
                  </a:lnTo>
                  <a:lnTo>
                    <a:pt x="34427" y="0"/>
                  </a:lnTo>
                  <a:lnTo>
                    <a:pt x="43097" y="0"/>
                  </a:lnTo>
                  <a:lnTo>
                    <a:pt x="43097" y="49706"/>
                  </a:lnTo>
                  <a:lnTo>
                    <a:pt x="34427" y="49706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E2EEA1F-13CD-14A5-FBC5-9DA162126C97}"/>
                </a:ext>
              </a:extLst>
            </p:cNvPr>
            <p:cNvSpPr/>
            <p:nvPr/>
          </p:nvSpPr>
          <p:spPr>
            <a:xfrm>
              <a:off x="-420482" y="3582557"/>
              <a:ext cx="14918" cy="85228"/>
            </a:xfrm>
            <a:custGeom>
              <a:avLst/>
              <a:gdLst>
                <a:gd name="connsiteX0" fmla="*/ 0 w 14918"/>
                <a:gd name="connsiteY0" fmla="*/ 85228 h 85228"/>
                <a:gd name="connsiteX1" fmla="*/ 0 w 14918"/>
                <a:gd name="connsiteY1" fmla="*/ 0 h 85228"/>
                <a:gd name="connsiteX2" fmla="*/ 14918 w 14918"/>
                <a:gd name="connsiteY2" fmla="*/ 0 h 85228"/>
                <a:gd name="connsiteX3" fmla="*/ 14918 w 14918"/>
                <a:gd name="connsiteY3" fmla="*/ 85228 h 85228"/>
                <a:gd name="connsiteX4" fmla="*/ 0 w 14918"/>
                <a:gd name="connsiteY4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18" h="85228">
                  <a:moveTo>
                    <a:pt x="0" y="85228"/>
                  </a:moveTo>
                  <a:lnTo>
                    <a:pt x="0" y="0"/>
                  </a:lnTo>
                  <a:lnTo>
                    <a:pt x="14918" y="0"/>
                  </a:lnTo>
                  <a:lnTo>
                    <a:pt x="14918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69DF2EB-E2CC-B602-50C8-52BD684777FD}"/>
                </a:ext>
              </a:extLst>
            </p:cNvPr>
            <p:cNvSpPr/>
            <p:nvPr/>
          </p:nvSpPr>
          <p:spPr>
            <a:xfrm>
              <a:off x="-387585" y="3582557"/>
              <a:ext cx="73699" cy="85228"/>
            </a:xfrm>
            <a:custGeom>
              <a:avLst/>
              <a:gdLst>
                <a:gd name="connsiteX0" fmla="*/ 59291 w 73699"/>
                <a:gd name="connsiteY0" fmla="*/ 85228 h 85228"/>
                <a:gd name="connsiteX1" fmla="*/ 14918 w 73699"/>
                <a:gd name="connsiteY1" fmla="*/ 23128 h 85228"/>
                <a:gd name="connsiteX2" fmla="*/ 14918 w 73699"/>
                <a:gd name="connsiteY2" fmla="*/ 85228 h 85228"/>
                <a:gd name="connsiteX3" fmla="*/ 0 w 73699"/>
                <a:gd name="connsiteY3" fmla="*/ 85228 h 85228"/>
                <a:gd name="connsiteX4" fmla="*/ 0 w 73699"/>
                <a:gd name="connsiteY4" fmla="*/ 0 h 85228"/>
                <a:gd name="connsiteX5" fmla="*/ 15301 w 73699"/>
                <a:gd name="connsiteY5" fmla="*/ 0 h 85228"/>
                <a:gd name="connsiteX6" fmla="*/ 58781 w 73699"/>
                <a:gd name="connsiteY6" fmla="*/ 60439 h 85228"/>
                <a:gd name="connsiteX7" fmla="*/ 58781 w 73699"/>
                <a:gd name="connsiteY7" fmla="*/ 0 h 85228"/>
                <a:gd name="connsiteX8" fmla="*/ 73699 w 73699"/>
                <a:gd name="connsiteY8" fmla="*/ 0 h 85228"/>
                <a:gd name="connsiteX9" fmla="*/ 73699 w 73699"/>
                <a:gd name="connsiteY9" fmla="*/ 85228 h 85228"/>
                <a:gd name="connsiteX10" fmla="*/ 59291 w 73699"/>
                <a:gd name="connsiteY10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699" h="85228">
                  <a:moveTo>
                    <a:pt x="59291" y="85228"/>
                  </a:moveTo>
                  <a:lnTo>
                    <a:pt x="14918" y="23128"/>
                  </a:lnTo>
                  <a:lnTo>
                    <a:pt x="14918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15301" y="0"/>
                  </a:lnTo>
                  <a:lnTo>
                    <a:pt x="58781" y="60439"/>
                  </a:lnTo>
                  <a:lnTo>
                    <a:pt x="58781" y="0"/>
                  </a:lnTo>
                  <a:lnTo>
                    <a:pt x="73699" y="0"/>
                  </a:lnTo>
                  <a:lnTo>
                    <a:pt x="73699" y="85228"/>
                  </a:lnTo>
                  <a:lnTo>
                    <a:pt x="59291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E10E3F1-C9CD-C79A-993B-EA96CF8080D7}"/>
                </a:ext>
              </a:extLst>
            </p:cNvPr>
            <p:cNvSpPr/>
            <p:nvPr/>
          </p:nvSpPr>
          <p:spPr>
            <a:xfrm>
              <a:off x="-301135" y="3582557"/>
              <a:ext cx="66431" cy="85228"/>
            </a:xfrm>
            <a:custGeom>
              <a:avLst/>
              <a:gdLst>
                <a:gd name="connsiteX0" fmla="*/ 25756 w 66431"/>
                <a:gd name="connsiteY0" fmla="*/ 85228 h 85228"/>
                <a:gd name="connsiteX1" fmla="*/ 25756 w 66431"/>
                <a:gd name="connsiteY1" fmla="*/ 13161 h 85228"/>
                <a:gd name="connsiteX2" fmla="*/ 0 w 66431"/>
                <a:gd name="connsiteY2" fmla="*/ 13161 h 85228"/>
                <a:gd name="connsiteX3" fmla="*/ 0 w 66431"/>
                <a:gd name="connsiteY3" fmla="*/ 0 h 85228"/>
                <a:gd name="connsiteX4" fmla="*/ 66431 w 66431"/>
                <a:gd name="connsiteY4" fmla="*/ 0 h 85228"/>
                <a:gd name="connsiteX5" fmla="*/ 66431 w 66431"/>
                <a:gd name="connsiteY5" fmla="*/ 13161 h 85228"/>
                <a:gd name="connsiteX6" fmla="*/ 40675 w 66431"/>
                <a:gd name="connsiteY6" fmla="*/ 13161 h 85228"/>
                <a:gd name="connsiteX7" fmla="*/ 40675 w 66431"/>
                <a:gd name="connsiteY7" fmla="*/ 85228 h 85228"/>
                <a:gd name="connsiteX8" fmla="*/ 25756 w 66431"/>
                <a:gd name="connsiteY8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431" h="85228">
                  <a:moveTo>
                    <a:pt x="25756" y="85228"/>
                  </a:moveTo>
                  <a:lnTo>
                    <a:pt x="25756" y="13161"/>
                  </a:lnTo>
                  <a:lnTo>
                    <a:pt x="0" y="13161"/>
                  </a:lnTo>
                  <a:lnTo>
                    <a:pt x="0" y="0"/>
                  </a:lnTo>
                  <a:lnTo>
                    <a:pt x="66431" y="0"/>
                  </a:lnTo>
                  <a:lnTo>
                    <a:pt x="66431" y="13161"/>
                  </a:lnTo>
                  <a:lnTo>
                    <a:pt x="40675" y="13161"/>
                  </a:lnTo>
                  <a:lnTo>
                    <a:pt x="40675" y="85228"/>
                  </a:lnTo>
                  <a:lnTo>
                    <a:pt x="25756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FE52797-3FB4-121C-F60F-F85CC3E8C309}"/>
                </a:ext>
              </a:extLst>
            </p:cNvPr>
            <p:cNvSpPr/>
            <p:nvPr/>
          </p:nvSpPr>
          <p:spPr>
            <a:xfrm>
              <a:off x="-222081" y="3582557"/>
              <a:ext cx="58270" cy="85228"/>
            </a:xfrm>
            <a:custGeom>
              <a:avLst/>
              <a:gdLst>
                <a:gd name="connsiteX0" fmla="*/ 0 w 58270"/>
                <a:gd name="connsiteY0" fmla="*/ 85228 h 85228"/>
                <a:gd name="connsiteX1" fmla="*/ 0 w 58270"/>
                <a:gd name="connsiteY1" fmla="*/ 0 h 85228"/>
                <a:gd name="connsiteX2" fmla="*/ 58271 w 58270"/>
                <a:gd name="connsiteY2" fmla="*/ 0 h 85228"/>
                <a:gd name="connsiteX3" fmla="*/ 58271 w 58270"/>
                <a:gd name="connsiteY3" fmla="*/ 13161 h 85228"/>
                <a:gd name="connsiteX4" fmla="*/ 14918 w 58270"/>
                <a:gd name="connsiteY4" fmla="*/ 13161 h 85228"/>
                <a:gd name="connsiteX5" fmla="*/ 14918 w 58270"/>
                <a:gd name="connsiteY5" fmla="*/ 35267 h 85228"/>
                <a:gd name="connsiteX6" fmla="*/ 57378 w 58270"/>
                <a:gd name="connsiteY6" fmla="*/ 35267 h 85228"/>
                <a:gd name="connsiteX7" fmla="*/ 57378 w 58270"/>
                <a:gd name="connsiteY7" fmla="*/ 48428 h 85228"/>
                <a:gd name="connsiteX8" fmla="*/ 14918 w 58270"/>
                <a:gd name="connsiteY8" fmla="*/ 48428 h 85228"/>
                <a:gd name="connsiteX9" fmla="*/ 14918 w 58270"/>
                <a:gd name="connsiteY9" fmla="*/ 72067 h 85228"/>
                <a:gd name="connsiteX10" fmla="*/ 58271 w 58270"/>
                <a:gd name="connsiteY10" fmla="*/ 72067 h 85228"/>
                <a:gd name="connsiteX11" fmla="*/ 58271 w 58270"/>
                <a:gd name="connsiteY11" fmla="*/ 85228 h 85228"/>
                <a:gd name="connsiteX12" fmla="*/ 0 w 58270"/>
                <a:gd name="connsiteY12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270" h="85228">
                  <a:moveTo>
                    <a:pt x="0" y="85228"/>
                  </a:moveTo>
                  <a:lnTo>
                    <a:pt x="0" y="0"/>
                  </a:lnTo>
                  <a:lnTo>
                    <a:pt x="58271" y="0"/>
                  </a:lnTo>
                  <a:lnTo>
                    <a:pt x="58271" y="13161"/>
                  </a:lnTo>
                  <a:lnTo>
                    <a:pt x="14918" y="13161"/>
                  </a:lnTo>
                  <a:lnTo>
                    <a:pt x="14918" y="35267"/>
                  </a:lnTo>
                  <a:lnTo>
                    <a:pt x="57378" y="35267"/>
                  </a:lnTo>
                  <a:lnTo>
                    <a:pt x="57378" y="48428"/>
                  </a:lnTo>
                  <a:lnTo>
                    <a:pt x="14918" y="48428"/>
                  </a:lnTo>
                  <a:lnTo>
                    <a:pt x="14918" y="72067"/>
                  </a:lnTo>
                  <a:lnTo>
                    <a:pt x="58271" y="72067"/>
                  </a:lnTo>
                  <a:lnTo>
                    <a:pt x="58271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3A1E912-3A07-3F89-B08E-04C18CEB5D13}"/>
                </a:ext>
              </a:extLst>
            </p:cNvPr>
            <p:cNvSpPr/>
            <p:nvPr/>
          </p:nvSpPr>
          <p:spPr>
            <a:xfrm>
              <a:off x="-148509" y="3582557"/>
              <a:ext cx="65793" cy="85228"/>
            </a:xfrm>
            <a:custGeom>
              <a:avLst/>
              <a:gdLst>
                <a:gd name="connsiteX0" fmla="*/ 48580 w 65793"/>
                <a:gd name="connsiteY0" fmla="*/ 85228 h 85228"/>
                <a:gd name="connsiteX1" fmla="*/ 29709 w 65793"/>
                <a:gd name="connsiteY1" fmla="*/ 53411 h 85228"/>
                <a:gd name="connsiteX2" fmla="*/ 14918 w 65793"/>
                <a:gd name="connsiteY2" fmla="*/ 53411 h 85228"/>
                <a:gd name="connsiteX3" fmla="*/ 14918 w 65793"/>
                <a:gd name="connsiteY3" fmla="*/ 85228 h 85228"/>
                <a:gd name="connsiteX4" fmla="*/ 0 w 65793"/>
                <a:gd name="connsiteY4" fmla="*/ 85228 h 85228"/>
                <a:gd name="connsiteX5" fmla="*/ 0 w 65793"/>
                <a:gd name="connsiteY5" fmla="*/ 0 h 85228"/>
                <a:gd name="connsiteX6" fmla="*/ 37360 w 65793"/>
                <a:gd name="connsiteY6" fmla="*/ 0 h 85228"/>
                <a:gd name="connsiteX7" fmla="*/ 65156 w 65793"/>
                <a:gd name="connsiteY7" fmla="*/ 26706 h 85228"/>
                <a:gd name="connsiteX8" fmla="*/ 45010 w 65793"/>
                <a:gd name="connsiteY8" fmla="*/ 51750 h 85228"/>
                <a:gd name="connsiteX9" fmla="*/ 65794 w 65793"/>
                <a:gd name="connsiteY9" fmla="*/ 85228 h 85228"/>
                <a:gd name="connsiteX10" fmla="*/ 48580 w 65793"/>
                <a:gd name="connsiteY10" fmla="*/ 85228 h 85228"/>
                <a:gd name="connsiteX11" fmla="*/ 35319 w 65793"/>
                <a:gd name="connsiteY11" fmla="*/ 13289 h 85228"/>
                <a:gd name="connsiteX12" fmla="*/ 14918 w 65793"/>
                <a:gd name="connsiteY12" fmla="*/ 13289 h 85228"/>
                <a:gd name="connsiteX13" fmla="*/ 14918 w 65793"/>
                <a:gd name="connsiteY13" fmla="*/ 40378 h 85228"/>
                <a:gd name="connsiteX14" fmla="*/ 35319 w 65793"/>
                <a:gd name="connsiteY14" fmla="*/ 40378 h 85228"/>
                <a:gd name="connsiteX15" fmla="*/ 49855 w 65793"/>
                <a:gd name="connsiteY15" fmla="*/ 26834 h 85228"/>
                <a:gd name="connsiteX16" fmla="*/ 35319 w 65793"/>
                <a:gd name="connsiteY16" fmla="*/ 13289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793" h="85228">
                  <a:moveTo>
                    <a:pt x="48580" y="85228"/>
                  </a:moveTo>
                  <a:lnTo>
                    <a:pt x="29709" y="53411"/>
                  </a:lnTo>
                  <a:lnTo>
                    <a:pt x="14918" y="53411"/>
                  </a:lnTo>
                  <a:lnTo>
                    <a:pt x="14918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37360" y="0"/>
                  </a:lnTo>
                  <a:cubicBezTo>
                    <a:pt x="54191" y="0"/>
                    <a:pt x="65156" y="10989"/>
                    <a:pt x="65156" y="26706"/>
                  </a:cubicBezTo>
                  <a:cubicBezTo>
                    <a:pt x="65156" y="42423"/>
                    <a:pt x="55211" y="50089"/>
                    <a:pt x="45010" y="51750"/>
                  </a:cubicBezTo>
                  <a:lnTo>
                    <a:pt x="65794" y="85228"/>
                  </a:lnTo>
                  <a:lnTo>
                    <a:pt x="48580" y="85228"/>
                  </a:lnTo>
                  <a:close/>
                  <a:moveTo>
                    <a:pt x="35319" y="13289"/>
                  </a:moveTo>
                  <a:lnTo>
                    <a:pt x="14918" y="13289"/>
                  </a:lnTo>
                  <a:lnTo>
                    <a:pt x="14918" y="40378"/>
                  </a:lnTo>
                  <a:lnTo>
                    <a:pt x="35319" y="40378"/>
                  </a:lnTo>
                  <a:cubicBezTo>
                    <a:pt x="43735" y="40378"/>
                    <a:pt x="49855" y="35011"/>
                    <a:pt x="49855" y="26834"/>
                  </a:cubicBezTo>
                  <a:cubicBezTo>
                    <a:pt x="49855" y="18656"/>
                    <a:pt x="43735" y="13289"/>
                    <a:pt x="35319" y="13289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6480EC1-7FB2-7FBE-1339-9CF538274477}"/>
                </a:ext>
              </a:extLst>
            </p:cNvPr>
            <p:cNvSpPr/>
            <p:nvPr/>
          </p:nvSpPr>
          <p:spPr>
            <a:xfrm>
              <a:off x="-68562" y="3582557"/>
              <a:ext cx="73699" cy="85228"/>
            </a:xfrm>
            <a:custGeom>
              <a:avLst/>
              <a:gdLst>
                <a:gd name="connsiteX0" fmla="*/ 59291 w 73699"/>
                <a:gd name="connsiteY0" fmla="*/ 85228 h 85228"/>
                <a:gd name="connsiteX1" fmla="*/ 14918 w 73699"/>
                <a:gd name="connsiteY1" fmla="*/ 23128 h 85228"/>
                <a:gd name="connsiteX2" fmla="*/ 14918 w 73699"/>
                <a:gd name="connsiteY2" fmla="*/ 85228 h 85228"/>
                <a:gd name="connsiteX3" fmla="*/ 0 w 73699"/>
                <a:gd name="connsiteY3" fmla="*/ 85228 h 85228"/>
                <a:gd name="connsiteX4" fmla="*/ 0 w 73699"/>
                <a:gd name="connsiteY4" fmla="*/ 0 h 85228"/>
                <a:gd name="connsiteX5" fmla="*/ 15301 w 73699"/>
                <a:gd name="connsiteY5" fmla="*/ 0 h 85228"/>
                <a:gd name="connsiteX6" fmla="*/ 58781 w 73699"/>
                <a:gd name="connsiteY6" fmla="*/ 60439 h 85228"/>
                <a:gd name="connsiteX7" fmla="*/ 58781 w 73699"/>
                <a:gd name="connsiteY7" fmla="*/ 0 h 85228"/>
                <a:gd name="connsiteX8" fmla="*/ 73699 w 73699"/>
                <a:gd name="connsiteY8" fmla="*/ 0 h 85228"/>
                <a:gd name="connsiteX9" fmla="*/ 73699 w 73699"/>
                <a:gd name="connsiteY9" fmla="*/ 85228 h 85228"/>
                <a:gd name="connsiteX10" fmla="*/ 59291 w 73699"/>
                <a:gd name="connsiteY10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699" h="85228">
                  <a:moveTo>
                    <a:pt x="59291" y="85228"/>
                  </a:moveTo>
                  <a:lnTo>
                    <a:pt x="14918" y="23128"/>
                  </a:lnTo>
                  <a:lnTo>
                    <a:pt x="14918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15301" y="0"/>
                  </a:lnTo>
                  <a:lnTo>
                    <a:pt x="58781" y="60439"/>
                  </a:lnTo>
                  <a:lnTo>
                    <a:pt x="58781" y="0"/>
                  </a:lnTo>
                  <a:lnTo>
                    <a:pt x="73699" y="0"/>
                  </a:lnTo>
                  <a:lnTo>
                    <a:pt x="73699" y="85228"/>
                  </a:lnTo>
                  <a:lnTo>
                    <a:pt x="59291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5E585A4-3595-16F4-88B8-B00D74DC818D}"/>
                </a:ext>
              </a:extLst>
            </p:cNvPr>
            <p:cNvSpPr/>
            <p:nvPr/>
          </p:nvSpPr>
          <p:spPr>
            <a:xfrm>
              <a:off x="14316" y="3582557"/>
              <a:ext cx="85429" cy="85228"/>
            </a:xfrm>
            <a:custGeom>
              <a:avLst/>
              <a:gdLst>
                <a:gd name="connsiteX0" fmla="*/ 69109 w 85429"/>
                <a:gd name="connsiteY0" fmla="*/ 85228 h 85228"/>
                <a:gd name="connsiteX1" fmla="*/ 62861 w 85429"/>
                <a:gd name="connsiteY1" fmla="*/ 68873 h 85228"/>
                <a:gd name="connsiteX2" fmla="*/ 22569 w 85429"/>
                <a:gd name="connsiteY2" fmla="*/ 68873 h 85228"/>
                <a:gd name="connsiteX3" fmla="*/ 16321 w 85429"/>
                <a:gd name="connsiteY3" fmla="*/ 85228 h 85228"/>
                <a:gd name="connsiteX4" fmla="*/ 0 w 85429"/>
                <a:gd name="connsiteY4" fmla="*/ 85228 h 85228"/>
                <a:gd name="connsiteX5" fmla="*/ 33407 w 85429"/>
                <a:gd name="connsiteY5" fmla="*/ 0 h 85228"/>
                <a:gd name="connsiteX6" fmla="*/ 52023 w 85429"/>
                <a:gd name="connsiteY6" fmla="*/ 0 h 85228"/>
                <a:gd name="connsiteX7" fmla="*/ 85430 w 85429"/>
                <a:gd name="connsiteY7" fmla="*/ 85228 h 85228"/>
                <a:gd name="connsiteX8" fmla="*/ 69109 w 85429"/>
                <a:gd name="connsiteY8" fmla="*/ 85228 h 85228"/>
                <a:gd name="connsiteX9" fmla="*/ 42842 w 85429"/>
                <a:gd name="connsiteY9" fmla="*/ 12778 h 85228"/>
                <a:gd name="connsiteX10" fmla="*/ 26904 w 85429"/>
                <a:gd name="connsiteY10" fmla="*/ 55839 h 85228"/>
                <a:gd name="connsiteX11" fmla="*/ 58781 w 85429"/>
                <a:gd name="connsiteY11" fmla="*/ 55839 h 85228"/>
                <a:gd name="connsiteX12" fmla="*/ 42842 w 85429"/>
                <a:gd name="connsiteY12" fmla="*/ 1277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429" h="85228">
                  <a:moveTo>
                    <a:pt x="69109" y="85228"/>
                  </a:moveTo>
                  <a:lnTo>
                    <a:pt x="62861" y="68873"/>
                  </a:lnTo>
                  <a:lnTo>
                    <a:pt x="22569" y="68873"/>
                  </a:lnTo>
                  <a:lnTo>
                    <a:pt x="16321" y="85228"/>
                  </a:lnTo>
                  <a:lnTo>
                    <a:pt x="0" y="85228"/>
                  </a:lnTo>
                  <a:lnTo>
                    <a:pt x="33407" y="0"/>
                  </a:lnTo>
                  <a:lnTo>
                    <a:pt x="52023" y="0"/>
                  </a:lnTo>
                  <a:lnTo>
                    <a:pt x="85430" y="85228"/>
                  </a:lnTo>
                  <a:lnTo>
                    <a:pt x="69109" y="85228"/>
                  </a:lnTo>
                  <a:close/>
                  <a:moveTo>
                    <a:pt x="42842" y="12778"/>
                  </a:moveTo>
                  <a:lnTo>
                    <a:pt x="26904" y="55839"/>
                  </a:lnTo>
                  <a:lnTo>
                    <a:pt x="58781" y="55839"/>
                  </a:lnTo>
                  <a:lnTo>
                    <a:pt x="42842" y="1277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AD311B5-2DD0-8E90-32E4-AC0943714987}"/>
                </a:ext>
              </a:extLst>
            </p:cNvPr>
            <p:cNvSpPr/>
            <p:nvPr/>
          </p:nvSpPr>
          <p:spPr>
            <a:xfrm>
              <a:off x="95411" y="3582557"/>
              <a:ext cx="66431" cy="85228"/>
            </a:xfrm>
            <a:custGeom>
              <a:avLst/>
              <a:gdLst>
                <a:gd name="connsiteX0" fmla="*/ 25756 w 66431"/>
                <a:gd name="connsiteY0" fmla="*/ 85228 h 85228"/>
                <a:gd name="connsiteX1" fmla="*/ 25756 w 66431"/>
                <a:gd name="connsiteY1" fmla="*/ 13161 h 85228"/>
                <a:gd name="connsiteX2" fmla="*/ 0 w 66431"/>
                <a:gd name="connsiteY2" fmla="*/ 13161 h 85228"/>
                <a:gd name="connsiteX3" fmla="*/ 0 w 66431"/>
                <a:gd name="connsiteY3" fmla="*/ 0 h 85228"/>
                <a:gd name="connsiteX4" fmla="*/ 66431 w 66431"/>
                <a:gd name="connsiteY4" fmla="*/ 0 h 85228"/>
                <a:gd name="connsiteX5" fmla="*/ 66431 w 66431"/>
                <a:gd name="connsiteY5" fmla="*/ 13161 h 85228"/>
                <a:gd name="connsiteX6" fmla="*/ 40675 w 66431"/>
                <a:gd name="connsiteY6" fmla="*/ 13161 h 85228"/>
                <a:gd name="connsiteX7" fmla="*/ 40675 w 66431"/>
                <a:gd name="connsiteY7" fmla="*/ 85228 h 85228"/>
                <a:gd name="connsiteX8" fmla="*/ 25756 w 66431"/>
                <a:gd name="connsiteY8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431" h="85228">
                  <a:moveTo>
                    <a:pt x="25756" y="85228"/>
                  </a:moveTo>
                  <a:lnTo>
                    <a:pt x="25756" y="13161"/>
                  </a:lnTo>
                  <a:lnTo>
                    <a:pt x="0" y="13161"/>
                  </a:lnTo>
                  <a:lnTo>
                    <a:pt x="0" y="0"/>
                  </a:lnTo>
                  <a:lnTo>
                    <a:pt x="66431" y="0"/>
                  </a:lnTo>
                  <a:lnTo>
                    <a:pt x="66431" y="13161"/>
                  </a:lnTo>
                  <a:lnTo>
                    <a:pt x="40675" y="13161"/>
                  </a:lnTo>
                  <a:lnTo>
                    <a:pt x="40675" y="85228"/>
                  </a:lnTo>
                  <a:lnTo>
                    <a:pt x="25756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C0F3E80-5D98-A79E-D95A-085750A18C6F}"/>
                </a:ext>
              </a:extLst>
            </p:cNvPr>
            <p:cNvSpPr/>
            <p:nvPr/>
          </p:nvSpPr>
          <p:spPr>
            <a:xfrm>
              <a:off x="174465" y="3582557"/>
              <a:ext cx="14918" cy="85228"/>
            </a:xfrm>
            <a:custGeom>
              <a:avLst/>
              <a:gdLst>
                <a:gd name="connsiteX0" fmla="*/ 0 w 14918"/>
                <a:gd name="connsiteY0" fmla="*/ 85228 h 85228"/>
                <a:gd name="connsiteX1" fmla="*/ 0 w 14918"/>
                <a:gd name="connsiteY1" fmla="*/ 0 h 85228"/>
                <a:gd name="connsiteX2" fmla="*/ 14918 w 14918"/>
                <a:gd name="connsiteY2" fmla="*/ 0 h 85228"/>
                <a:gd name="connsiteX3" fmla="*/ 14918 w 14918"/>
                <a:gd name="connsiteY3" fmla="*/ 85228 h 85228"/>
                <a:gd name="connsiteX4" fmla="*/ 0 w 14918"/>
                <a:gd name="connsiteY4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18" h="85228">
                  <a:moveTo>
                    <a:pt x="0" y="85228"/>
                  </a:moveTo>
                  <a:lnTo>
                    <a:pt x="0" y="0"/>
                  </a:lnTo>
                  <a:lnTo>
                    <a:pt x="14918" y="0"/>
                  </a:lnTo>
                  <a:lnTo>
                    <a:pt x="14918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D8CF820-54C0-69BD-562A-7BEE6D8B56E6}"/>
                </a:ext>
              </a:extLst>
            </p:cNvPr>
            <p:cNvSpPr/>
            <p:nvPr/>
          </p:nvSpPr>
          <p:spPr>
            <a:xfrm>
              <a:off x="203537" y="3581279"/>
              <a:ext cx="86959" cy="88167"/>
            </a:xfrm>
            <a:custGeom>
              <a:avLst/>
              <a:gdLst>
                <a:gd name="connsiteX0" fmla="*/ 43480 w 86959"/>
                <a:gd name="connsiteY0" fmla="*/ 0 h 88167"/>
                <a:gd name="connsiteX1" fmla="*/ 86960 w 86959"/>
                <a:gd name="connsiteY1" fmla="*/ 44084 h 88167"/>
                <a:gd name="connsiteX2" fmla="*/ 43480 w 86959"/>
                <a:gd name="connsiteY2" fmla="*/ 88167 h 88167"/>
                <a:gd name="connsiteX3" fmla="*/ 0 w 86959"/>
                <a:gd name="connsiteY3" fmla="*/ 44084 h 88167"/>
                <a:gd name="connsiteX4" fmla="*/ 43480 w 86959"/>
                <a:gd name="connsiteY4" fmla="*/ 0 h 88167"/>
                <a:gd name="connsiteX5" fmla="*/ 43480 w 86959"/>
                <a:gd name="connsiteY5" fmla="*/ 13289 h 88167"/>
                <a:gd name="connsiteX6" fmla="*/ 15301 w 86959"/>
                <a:gd name="connsiteY6" fmla="*/ 44084 h 88167"/>
                <a:gd name="connsiteX7" fmla="*/ 43480 w 86959"/>
                <a:gd name="connsiteY7" fmla="*/ 74878 h 88167"/>
                <a:gd name="connsiteX8" fmla="*/ 71659 w 86959"/>
                <a:gd name="connsiteY8" fmla="*/ 44084 h 88167"/>
                <a:gd name="connsiteX9" fmla="*/ 43480 w 86959"/>
                <a:gd name="connsiteY9" fmla="*/ 13289 h 8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959" h="88167">
                  <a:moveTo>
                    <a:pt x="43480" y="0"/>
                  </a:moveTo>
                  <a:cubicBezTo>
                    <a:pt x="68981" y="0"/>
                    <a:pt x="86960" y="18656"/>
                    <a:pt x="86960" y="44084"/>
                  </a:cubicBezTo>
                  <a:cubicBezTo>
                    <a:pt x="86960" y="69512"/>
                    <a:pt x="68981" y="88167"/>
                    <a:pt x="43480" y="88167"/>
                  </a:cubicBezTo>
                  <a:cubicBezTo>
                    <a:pt x="17978" y="88167"/>
                    <a:pt x="0" y="69512"/>
                    <a:pt x="0" y="44084"/>
                  </a:cubicBezTo>
                  <a:cubicBezTo>
                    <a:pt x="0" y="18656"/>
                    <a:pt x="17978" y="0"/>
                    <a:pt x="43480" y="0"/>
                  </a:cubicBezTo>
                  <a:close/>
                  <a:moveTo>
                    <a:pt x="43480" y="13289"/>
                  </a:moveTo>
                  <a:cubicBezTo>
                    <a:pt x="26266" y="13289"/>
                    <a:pt x="15301" y="26450"/>
                    <a:pt x="15301" y="44084"/>
                  </a:cubicBezTo>
                  <a:cubicBezTo>
                    <a:pt x="15301" y="61717"/>
                    <a:pt x="26266" y="74878"/>
                    <a:pt x="43480" y="74878"/>
                  </a:cubicBezTo>
                  <a:cubicBezTo>
                    <a:pt x="60693" y="74878"/>
                    <a:pt x="71659" y="61589"/>
                    <a:pt x="71659" y="44084"/>
                  </a:cubicBezTo>
                  <a:cubicBezTo>
                    <a:pt x="71659" y="26578"/>
                    <a:pt x="60566" y="13289"/>
                    <a:pt x="43480" y="13289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F185838-2BCE-9D34-74DA-DB8207E80058}"/>
                </a:ext>
              </a:extLst>
            </p:cNvPr>
            <p:cNvSpPr/>
            <p:nvPr/>
          </p:nvSpPr>
          <p:spPr>
            <a:xfrm>
              <a:off x="304905" y="3582557"/>
              <a:ext cx="73699" cy="85228"/>
            </a:xfrm>
            <a:custGeom>
              <a:avLst/>
              <a:gdLst>
                <a:gd name="connsiteX0" fmla="*/ 59291 w 73699"/>
                <a:gd name="connsiteY0" fmla="*/ 85228 h 85228"/>
                <a:gd name="connsiteX1" fmla="*/ 14918 w 73699"/>
                <a:gd name="connsiteY1" fmla="*/ 23128 h 85228"/>
                <a:gd name="connsiteX2" fmla="*/ 14918 w 73699"/>
                <a:gd name="connsiteY2" fmla="*/ 85228 h 85228"/>
                <a:gd name="connsiteX3" fmla="*/ 0 w 73699"/>
                <a:gd name="connsiteY3" fmla="*/ 85228 h 85228"/>
                <a:gd name="connsiteX4" fmla="*/ 0 w 73699"/>
                <a:gd name="connsiteY4" fmla="*/ 0 h 85228"/>
                <a:gd name="connsiteX5" fmla="*/ 15301 w 73699"/>
                <a:gd name="connsiteY5" fmla="*/ 0 h 85228"/>
                <a:gd name="connsiteX6" fmla="*/ 58781 w 73699"/>
                <a:gd name="connsiteY6" fmla="*/ 60439 h 85228"/>
                <a:gd name="connsiteX7" fmla="*/ 58781 w 73699"/>
                <a:gd name="connsiteY7" fmla="*/ 0 h 85228"/>
                <a:gd name="connsiteX8" fmla="*/ 73699 w 73699"/>
                <a:gd name="connsiteY8" fmla="*/ 0 h 85228"/>
                <a:gd name="connsiteX9" fmla="*/ 73699 w 73699"/>
                <a:gd name="connsiteY9" fmla="*/ 85228 h 85228"/>
                <a:gd name="connsiteX10" fmla="*/ 59291 w 73699"/>
                <a:gd name="connsiteY10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699" h="85228">
                  <a:moveTo>
                    <a:pt x="59291" y="85228"/>
                  </a:moveTo>
                  <a:lnTo>
                    <a:pt x="14918" y="23128"/>
                  </a:lnTo>
                  <a:lnTo>
                    <a:pt x="14918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15301" y="0"/>
                  </a:lnTo>
                  <a:lnTo>
                    <a:pt x="58781" y="60439"/>
                  </a:lnTo>
                  <a:lnTo>
                    <a:pt x="58781" y="0"/>
                  </a:lnTo>
                  <a:lnTo>
                    <a:pt x="73699" y="0"/>
                  </a:lnTo>
                  <a:lnTo>
                    <a:pt x="73699" y="85228"/>
                  </a:lnTo>
                  <a:lnTo>
                    <a:pt x="59291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E51FE3C-8544-C077-5221-70524624D2CB}"/>
                </a:ext>
              </a:extLst>
            </p:cNvPr>
            <p:cNvSpPr/>
            <p:nvPr/>
          </p:nvSpPr>
          <p:spPr>
            <a:xfrm>
              <a:off x="387785" y="3582557"/>
              <a:ext cx="85429" cy="85228"/>
            </a:xfrm>
            <a:custGeom>
              <a:avLst/>
              <a:gdLst>
                <a:gd name="connsiteX0" fmla="*/ 69109 w 85429"/>
                <a:gd name="connsiteY0" fmla="*/ 85228 h 85228"/>
                <a:gd name="connsiteX1" fmla="*/ 62861 w 85429"/>
                <a:gd name="connsiteY1" fmla="*/ 68873 h 85228"/>
                <a:gd name="connsiteX2" fmla="*/ 22569 w 85429"/>
                <a:gd name="connsiteY2" fmla="*/ 68873 h 85228"/>
                <a:gd name="connsiteX3" fmla="*/ 16321 w 85429"/>
                <a:gd name="connsiteY3" fmla="*/ 85228 h 85228"/>
                <a:gd name="connsiteX4" fmla="*/ 0 w 85429"/>
                <a:gd name="connsiteY4" fmla="*/ 85228 h 85228"/>
                <a:gd name="connsiteX5" fmla="*/ 33407 w 85429"/>
                <a:gd name="connsiteY5" fmla="*/ 0 h 85228"/>
                <a:gd name="connsiteX6" fmla="*/ 52023 w 85429"/>
                <a:gd name="connsiteY6" fmla="*/ 0 h 85228"/>
                <a:gd name="connsiteX7" fmla="*/ 85430 w 85429"/>
                <a:gd name="connsiteY7" fmla="*/ 85228 h 85228"/>
                <a:gd name="connsiteX8" fmla="*/ 69109 w 85429"/>
                <a:gd name="connsiteY8" fmla="*/ 85228 h 85228"/>
                <a:gd name="connsiteX9" fmla="*/ 42715 w 85429"/>
                <a:gd name="connsiteY9" fmla="*/ 12778 h 85228"/>
                <a:gd name="connsiteX10" fmla="*/ 26776 w 85429"/>
                <a:gd name="connsiteY10" fmla="*/ 55839 h 85228"/>
                <a:gd name="connsiteX11" fmla="*/ 58653 w 85429"/>
                <a:gd name="connsiteY11" fmla="*/ 55839 h 85228"/>
                <a:gd name="connsiteX12" fmla="*/ 42715 w 85429"/>
                <a:gd name="connsiteY12" fmla="*/ 1277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429" h="85228">
                  <a:moveTo>
                    <a:pt x="69109" y="85228"/>
                  </a:moveTo>
                  <a:lnTo>
                    <a:pt x="62861" y="68873"/>
                  </a:lnTo>
                  <a:lnTo>
                    <a:pt x="22569" y="68873"/>
                  </a:lnTo>
                  <a:lnTo>
                    <a:pt x="16321" y="85228"/>
                  </a:lnTo>
                  <a:lnTo>
                    <a:pt x="0" y="85228"/>
                  </a:lnTo>
                  <a:lnTo>
                    <a:pt x="33407" y="0"/>
                  </a:lnTo>
                  <a:lnTo>
                    <a:pt x="52023" y="0"/>
                  </a:lnTo>
                  <a:lnTo>
                    <a:pt x="85430" y="85228"/>
                  </a:lnTo>
                  <a:lnTo>
                    <a:pt x="69109" y="85228"/>
                  </a:lnTo>
                  <a:close/>
                  <a:moveTo>
                    <a:pt x="42715" y="12778"/>
                  </a:moveTo>
                  <a:lnTo>
                    <a:pt x="26776" y="55839"/>
                  </a:lnTo>
                  <a:lnTo>
                    <a:pt x="58653" y="55839"/>
                  </a:lnTo>
                  <a:lnTo>
                    <a:pt x="42715" y="1277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8A37CF6-118E-DD7C-194D-EAD003B7AD56}"/>
                </a:ext>
              </a:extLst>
            </p:cNvPr>
            <p:cNvSpPr/>
            <p:nvPr/>
          </p:nvSpPr>
          <p:spPr>
            <a:xfrm>
              <a:off x="482650" y="3582557"/>
              <a:ext cx="52405" cy="85228"/>
            </a:xfrm>
            <a:custGeom>
              <a:avLst/>
              <a:gdLst>
                <a:gd name="connsiteX0" fmla="*/ 0 w 52405"/>
                <a:gd name="connsiteY0" fmla="*/ 85228 h 85228"/>
                <a:gd name="connsiteX1" fmla="*/ 0 w 52405"/>
                <a:gd name="connsiteY1" fmla="*/ 0 h 85228"/>
                <a:gd name="connsiteX2" fmla="*/ 14918 w 52405"/>
                <a:gd name="connsiteY2" fmla="*/ 0 h 85228"/>
                <a:gd name="connsiteX3" fmla="*/ 14918 w 52405"/>
                <a:gd name="connsiteY3" fmla="*/ 72067 h 85228"/>
                <a:gd name="connsiteX4" fmla="*/ 52405 w 52405"/>
                <a:gd name="connsiteY4" fmla="*/ 72067 h 85228"/>
                <a:gd name="connsiteX5" fmla="*/ 52405 w 52405"/>
                <a:gd name="connsiteY5" fmla="*/ 85228 h 85228"/>
                <a:gd name="connsiteX6" fmla="*/ 0 w 52405"/>
                <a:gd name="connsiteY6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05" h="85228">
                  <a:moveTo>
                    <a:pt x="0" y="85228"/>
                  </a:moveTo>
                  <a:lnTo>
                    <a:pt x="0" y="0"/>
                  </a:lnTo>
                  <a:lnTo>
                    <a:pt x="14918" y="0"/>
                  </a:lnTo>
                  <a:lnTo>
                    <a:pt x="14918" y="72067"/>
                  </a:lnTo>
                  <a:lnTo>
                    <a:pt x="52405" y="72067"/>
                  </a:lnTo>
                  <a:lnTo>
                    <a:pt x="52405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31FE8BB-5ED9-D76C-5730-B55E4B94C895}"/>
                </a:ext>
              </a:extLst>
            </p:cNvPr>
            <p:cNvSpPr/>
            <p:nvPr/>
          </p:nvSpPr>
          <p:spPr>
            <a:xfrm>
              <a:off x="577388" y="3581279"/>
              <a:ext cx="86959" cy="88167"/>
            </a:xfrm>
            <a:custGeom>
              <a:avLst/>
              <a:gdLst>
                <a:gd name="connsiteX0" fmla="*/ 43480 w 86959"/>
                <a:gd name="connsiteY0" fmla="*/ 0 h 88167"/>
                <a:gd name="connsiteX1" fmla="*/ 86960 w 86959"/>
                <a:gd name="connsiteY1" fmla="*/ 44084 h 88167"/>
                <a:gd name="connsiteX2" fmla="*/ 43480 w 86959"/>
                <a:gd name="connsiteY2" fmla="*/ 88167 h 88167"/>
                <a:gd name="connsiteX3" fmla="*/ 0 w 86959"/>
                <a:gd name="connsiteY3" fmla="*/ 44084 h 88167"/>
                <a:gd name="connsiteX4" fmla="*/ 43480 w 86959"/>
                <a:gd name="connsiteY4" fmla="*/ 0 h 88167"/>
                <a:gd name="connsiteX5" fmla="*/ 43480 w 86959"/>
                <a:gd name="connsiteY5" fmla="*/ 13289 h 88167"/>
                <a:gd name="connsiteX6" fmla="*/ 15301 w 86959"/>
                <a:gd name="connsiteY6" fmla="*/ 44084 h 88167"/>
                <a:gd name="connsiteX7" fmla="*/ 43480 w 86959"/>
                <a:gd name="connsiteY7" fmla="*/ 74878 h 88167"/>
                <a:gd name="connsiteX8" fmla="*/ 71659 w 86959"/>
                <a:gd name="connsiteY8" fmla="*/ 44084 h 88167"/>
                <a:gd name="connsiteX9" fmla="*/ 43480 w 86959"/>
                <a:gd name="connsiteY9" fmla="*/ 13289 h 8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959" h="88167">
                  <a:moveTo>
                    <a:pt x="43480" y="0"/>
                  </a:moveTo>
                  <a:cubicBezTo>
                    <a:pt x="68981" y="0"/>
                    <a:pt x="86960" y="18656"/>
                    <a:pt x="86960" y="44084"/>
                  </a:cubicBezTo>
                  <a:cubicBezTo>
                    <a:pt x="86960" y="69512"/>
                    <a:pt x="68981" y="88167"/>
                    <a:pt x="43480" y="88167"/>
                  </a:cubicBezTo>
                  <a:cubicBezTo>
                    <a:pt x="17978" y="88167"/>
                    <a:pt x="0" y="69512"/>
                    <a:pt x="0" y="44084"/>
                  </a:cubicBezTo>
                  <a:cubicBezTo>
                    <a:pt x="0" y="18656"/>
                    <a:pt x="17978" y="0"/>
                    <a:pt x="43480" y="0"/>
                  </a:cubicBezTo>
                  <a:close/>
                  <a:moveTo>
                    <a:pt x="43480" y="13289"/>
                  </a:moveTo>
                  <a:cubicBezTo>
                    <a:pt x="26266" y="13289"/>
                    <a:pt x="15301" y="26450"/>
                    <a:pt x="15301" y="44084"/>
                  </a:cubicBezTo>
                  <a:cubicBezTo>
                    <a:pt x="15301" y="61717"/>
                    <a:pt x="26266" y="74878"/>
                    <a:pt x="43480" y="74878"/>
                  </a:cubicBezTo>
                  <a:cubicBezTo>
                    <a:pt x="60693" y="74878"/>
                    <a:pt x="71659" y="61589"/>
                    <a:pt x="71659" y="44084"/>
                  </a:cubicBezTo>
                  <a:cubicBezTo>
                    <a:pt x="71659" y="26578"/>
                    <a:pt x="60566" y="13289"/>
                    <a:pt x="43480" y="13289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C877082-271D-F0DF-7310-8668B114EDA4}"/>
                </a:ext>
              </a:extLst>
            </p:cNvPr>
            <p:cNvSpPr/>
            <p:nvPr/>
          </p:nvSpPr>
          <p:spPr>
            <a:xfrm>
              <a:off x="675058" y="3581279"/>
              <a:ext cx="78799" cy="88167"/>
            </a:xfrm>
            <a:custGeom>
              <a:avLst/>
              <a:gdLst>
                <a:gd name="connsiteX0" fmla="*/ 0 w 78799"/>
                <a:gd name="connsiteY0" fmla="*/ 44084 h 88167"/>
                <a:gd name="connsiteX1" fmla="*/ 43990 w 78799"/>
                <a:gd name="connsiteY1" fmla="*/ 0 h 88167"/>
                <a:gd name="connsiteX2" fmla="*/ 78800 w 78799"/>
                <a:gd name="connsiteY2" fmla="*/ 19167 h 88167"/>
                <a:gd name="connsiteX3" fmla="*/ 66049 w 78799"/>
                <a:gd name="connsiteY3" fmla="*/ 25684 h 88167"/>
                <a:gd name="connsiteX4" fmla="*/ 43990 w 78799"/>
                <a:gd name="connsiteY4" fmla="*/ 13289 h 88167"/>
                <a:gd name="connsiteX5" fmla="*/ 15301 w 78799"/>
                <a:gd name="connsiteY5" fmla="*/ 44084 h 88167"/>
                <a:gd name="connsiteX6" fmla="*/ 43990 w 78799"/>
                <a:gd name="connsiteY6" fmla="*/ 74878 h 88167"/>
                <a:gd name="connsiteX7" fmla="*/ 66049 w 78799"/>
                <a:gd name="connsiteY7" fmla="*/ 62484 h 88167"/>
                <a:gd name="connsiteX8" fmla="*/ 78800 w 78799"/>
                <a:gd name="connsiteY8" fmla="*/ 69000 h 88167"/>
                <a:gd name="connsiteX9" fmla="*/ 43990 w 78799"/>
                <a:gd name="connsiteY9" fmla="*/ 88167 h 88167"/>
                <a:gd name="connsiteX10" fmla="*/ 0 w 78799"/>
                <a:gd name="connsiteY10" fmla="*/ 44084 h 8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799" h="88167">
                  <a:moveTo>
                    <a:pt x="0" y="44084"/>
                  </a:moveTo>
                  <a:cubicBezTo>
                    <a:pt x="0" y="17889"/>
                    <a:pt x="19509" y="0"/>
                    <a:pt x="43990" y="0"/>
                  </a:cubicBezTo>
                  <a:cubicBezTo>
                    <a:pt x="61841" y="0"/>
                    <a:pt x="72424" y="8945"/>
                    <a:pt x="78800" y="19167"/>
                  </a:cubicBezTo>
                  <a:lnTo>
                    <a:pt x="66049" y="25684"/>
                  </a:lnTo>
                  <a:cubicBezTo>
                    <a:pt x="61969" y="18656"/>
                    <a:pt x="53808" y="13289"/>
                    <a:pt x="43990" y="13289"/>
                  </a:cubicBezTo>
                  <a:cubicBezTo>
                    <a:pt x="27797" y="13289"/>
                    <a:pt x="15301" y="26195"/>
                    <a:pt x="15301" y="44084"/>
                  </a:cubicBezTo>
                  <a:cubicBezTo>
                    <a:pt x="15301" y="61973"/>
                    <a:pt x="27797" y="74878"/>
                    <a:pt x="43990" y="74878"/>
                  </a:cubicBezTo>
                  <a:cubicBezTo>
                    <a:pt x="53808" y="74878"/>
                    <a:pt x="61969" y="69639"/>
                    <a:pt x="66049" y="62484"/>
                  </a:cubicBezTo>
                  <a:lnTo>
                    <a:pt x="78800" y="69000"/>
                  </a:lnTo>
                  <a:cubicBezTo>
                    <a:pt x="72297" y="79223"/>
                    <a:pt x="61841" y="88167"/>
                    <a:pt x="43990" y="88167"/>
                  </a:cubicBezTo>
                  <a:cubicBezTo>
                    <a:pt x="19509" y="88167"/>
                    <a:pt x="0" y="70278"/>
                    <a:pt x="0" y="44084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163E361-DD0E-17AA-ECCA-C08479600B4C}"/>
                </a:ext>
              </a:extLst>
            </p:cNvPr>
            <p:cNvSpPr/>
            <p:nvPr/>
          </p:nvSpPr>
          <p:spPr>
            <a:xfrm>
              <a:off x="765844" y="3582557"/>
              <a:ext cx="58270" cy="85228"/>
            </a:xfrm>
            <a:custGeom>
              <a:avLst/>
              <a:gdLst>
                <a:gd name="connsiteX0" fmla="*/ 0 w 58270"/>
                <a:gd name="connsiteY0" fmla="*/ 85228 h 85228"/>
                <a:gd name="connsiteX1" fmla="*/ 0 w 58270"/>
                <a:gd name="connsiteY1" fmla="*/ 0 h 85228"/>
                <a:gd name="connsiteX2" fmla="*/ 58270 w 58270"/>
                <a:gd name="connsiteY2" fmla="*/ 0 h 85228"/>
                <a:gd name="connsiteX3" fmla="*/ 58270 w 58270"/>
                <a:gd name="connsiteY3" fmla="*/ 13161 h 85228"/>
                <a:gd name="connsiteX4" fmla="*/ 14918 w 58270"/>
                <a:gd name="connsiteY4" fmla="*/ 13161 h 85228"/>
                <a:gd name="connsiteX5" fmla="*/ 14918 w 58270"/>
                <a:gd name="connsiteY5" fmla="*/ 35267 h 85228"/>
                <a:gd name="connsiteX6" fmla="*/ 57378 w 58270"/>
                <a:gd name="connsiteY6" fmla="*/ 35267 h 85228"/>
                <a:gd name="connsiteX7" fmla="*/ 57378 w 58270"/>
                <a:gd name="connsiteY7" fmla="*/ 48428 h 85228"/>
                <a:gd name="connsiteX8" fmla="*/ 14918 w 58270"/>
                <a:gd name="connsiteY8" fmla="*/ 48428 h 85228"/>
                <a:gd name="connsiteX9" fmla="*/ 14918 w 58270"/>
                <a:gd name="connsiteY9" fmla="*/ 72067 h 85228"/>
                <a:gd name="connsiteX10" fmla="*/ 58270 w 58270"/>
                <a:gd name="connsiteY10" fmla="*/ 72067 h 85228"/>
                <a:gd name="connsiteX11" fmla="*/ 58270 w 58270"/>
                <a:gd name="connsiteY11" fmla="*/ 85228 h 85228"/>
                <a:gd name="connsiteX12" fmla="*/ 0 w 58270"/>
                <a:gd name="connsiteY12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270" h="85228">
                  <a:moveTo>
                    <a:pt x="0" y="85228"/>
                  </a:moveTo>
                  <a:lnTo>
                    <a:pt x="0" y="0"/>
                  </a:lnTo>
                  <a:lnTo>
                    <a:pt x="58270" y="0"/>
                  </a:lnTo>
                  <a:lnTo>
                    <a:pt x="58270" y="13161"/>
                  </a:lnTo>
                  <a:lnTo>
                    <a:pt x="14918" y="13161"/>
                  </a:lnTo>
                  <a:lnTo>
                    <a:pt x="14918" y="35267"/>
                  </a:lnTo>
                  <a:lnTo>
                    <a:pt x="57378" y="35267"/>
                  </a:lnTo>
                  <a:lnTo>
                    <a:pt x="57378" y="48428"/>
                  </a:lnTo>
                  <a:lnTo>
                    <a:pt x="14918" y="48428"/>
                  </a:lnTo>
                  <a:lnTo>
                    <a:pt x="14918" y="72067"/>
                  </a:lnTo>
                  <a:lnTo>
                    <a:pt x="58270" y="72067"/>
                  </a:lnTo>
                  <a:lnTo>
                    <a:pt x="58270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89F89DF-25C2-9F8D-0C28-6E6C373F776C}"/>
                </a:ext>
              </a:extLst>
            </p:cNvPr>
            <p:cNvSpPr/>
            <p:nvPr/>
          </p:nvSpPr>
          <p:spPr>
            <a:xfrm>
              <a:off x="830362" y="3582557"/>
              <a:ext cx="85429" cy="85228"/>
            </a:xfrm>
            <a:custGeom>
              <a:avLst/>
              <a:gdLst>
                <a:gd name="connsiteX0" fmla="*/ 69109 w 85429"/>
                <a:gd name="connsiteY0" fmla="*/ 85228 h 85228"/>
                <a:gd name="connsiteX1" fmla="*/ 62861 w 85429"/>
                <a:gd name="connsiteY1" fmla="*/ 68873 h 85228"/>
                <a:gd name="connsiteX2" fmla="*/ 22569 w 85429"/>
                <a:gd name="connsiteY2" fmla="*/ 68873 h 85228"/>
                <a:gd name="connsiteX3" fmla="*/ 16321 w 85429"/>
                <a:gd name="connsiteY3" fmla="*/ 85228 h 85228"/>
                <a:gd name="connsiteX4" fmla="*/ 0 w 85429"/>
                <a:gd name="connsiteY4" fmla="*/ 85228 h 85228"/>
                <a:gd name="connsiteX5" fmla="*/ 33407 w 85429"/>
                <a:gd name="connsiteY5" fmla="*/ 0 h 85228"/>
                <a:gd name="connsiteX6" fmla="*/ 52023 w 85429"/>
                <a:gd name="connsiteY6" fmla="*/ 0 h 85228"/>
                <a:gd name="connsiteX7" fmla="*/ 85430 w 85429"/>
                <a:gd name="connsiteY7" fmla="*/ 85228 h 85228"/>
                <a:gd name="connsiteX8" fmla="*/ 69109 w 85429"/>
                <a:gd name="connsiteY8" fmla="*/ 85228 h 85228"/>
                <a:gd name="connsiteX9" fmla="*/ 42715 w 85429"/>
                <a:gd name="connsiteY9" fmla="*/ 12778 h 85228"/>
                <a:gd name="connsiteX10" fmla="*/ 26776 w 85429"/>
                <a:gd name="connsiteY10" fmla="*/ 55839 h 85228"/>
                <a:gd name="connsiteX11" fmla="*/ 58653 w 85429"/>
                <a:gd name="connsiteY11" fmla="*/ 55839 h 85228"/>
                <a:gd name="connsiteX12" fmla="*/ 42715 w 85429"/>
                <a:gd name="connsiteY12" fmla="*/ 1277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429" h="85228">
                  <a:moveTo>
                    <a:pt x="69109" y="85228"/>
                  </a:moveTo>
                  <a:lnTo>
                    <a:pt x="62861" y="68873"/>
                  </a:lnTo>
                  <a:lnTo>
                    <a:pt x="22569" y="68873"/>
                  </a:lnTo>
                  <a:lnTo>
                    <a:pt x="16321" y="85228"/>
                  </a:lnTo>
                  <a:lnTo>
                    <a:pt x="0" y="85228"/>
                  </a:lnTo>
                  <a:lnTo>
                    <a:pt x="33407" y="0"/>
                  </a:lnTo>
                  <a:lnTo>
                    <a:pt x="52023" y="0"/>
                  </a:lnTo>
                  <a:lnTo>
                    <a:pt x="85430" y="85228"/>
                  </a:lnTo>
                  <a:lnTo>
                    <a:pt x="69109" y="85228"/>
                  </a:lnTo>
                  <a:close/>
                  <a:moveTo>
                    <a:pt x="42715" y="12778"/>
                  </a:moveTo>
                  <a:lnTo>
                    <a:pt x="26776" y="55839"/>
                  </a:lnTo>
                  <a:lnTo>
                    <a:pt x="58653" y="55839"/>
                  </a:lnTo>
                  <a:lnTo>
                    <a:pt x="42715" y="1277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0B5B52C-133C-52A7-DA8E-839E05F06834}"/>
                </a:ext>
              </a:extLst>
            </p:cNvPr>
            <p:cNvSpPr/>
            <p:nvPr/>
          </p:nvSpPr>
          <p:spPr>
            <a:xfrm>
              <a:off x="925100" y="3582557"/>
              <a:ext cx="73699" cy="85228"/>
            </a:xfrm>
            <a:custGeom>
              <a:avLst/>
              <a:gdLst>
                <a:gd name="connsiteX0" fmla="*/ 59291 w 73699"/>
                <a:gd name="connsiteY0" fmla="*/ 85228 h 85228"/>
                <a:gd name="connsiteX1" fmla="*/ 14918 w 73699"/>
                <a:gd name="connsiteY1" fmla="*/ 23128 h 85228"/>
                <a:gd name="connsiteX2" fmla="*/ 14918 w 73699"/>
                <a:gd name="connsiteY2" fmla="*/ 85228 h 85228"/>
                <a:gd name="connsiteX3" fmla="*/ 0 w 73699"/>
                <a:gd name="connsiteY3" fmla="*/ 85228 h 85228"/>
                <a:gd name="connsiteX4" fmla="*/ 0 w 73699"/>
                <a:gd name="connsiteY4" fmla="*/ 0 h 85228"/>
                <a:gd name="connsiteX5" fmla="*/ 15301 w 73699"/>
                <a:gd name="connsiteY5" fmla="*/ 0 h 85228"/>
                <a:gd name="connsiteX6" fmla="*/ 58781 w 73699"/>
                <a:gd name="connsiteY6" fmla="*/ 60439 h 85228"/>
                <a:gd name="connsiteX7" fmla="*/ 58781 w 73699"/>
                <a:gd name="connsiteY7" fmla="*/ 0 h 85228"/>
                <a:gd name="connsiteX8" fmla="*/ 73699 w 73699"/>
                <a:gd name="connsiteY8" fmla="*/ 0 h 85228"/>
                <a:gd name="connsiteX9" fmla="*/ 73699 w 73699"/>
                <a:gd name="connsiteY9" fmla="*/ 85228 h 85228"/>
                <a:gd name="connsiteX10" fmla="*/ 59291 w 73699"/>
                <a:gd name="connsiteY10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699" h="85228">
                  <a:moveTo>
                    <a:pt x="59291" y="85228"/>
                  </a:moveTo>
                  <a:lnTo>
                    <a:pt x="14918" y="23128"/>
                  </a:lnTo>
                  <a:lnTo>
                    <a:pt x="14918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15301" y="0"/>
                  </a:lnTo>
                  <a:lnTo>
                    <a:pt x="58781" y="60439"/>
                  </a:lnTo>
                  <a:lnTo>
                    <a:pt x="58781" y="0"/>
                  </a:lnTo>
                  <a:lnTo>
                    <a:pt x="73699" y="0"/>
                  </a:lnTo>
                  <a:lnTo>
                    <a:pt x="73699" y="85228"/>
                  </a:lnTo>
                  <a:lnTo>
                    <a:pt x="59291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0CF7808-F66A-FC24-624B-984FB5C6D051}"/>
                </a:ext>
              </a:extLst>
            </p:cNvPr>
            <p:cNvSpPr/>
            <p:nvPr/>
          </p:nvSpPr>
          <p:spPr>
            <a:xfrm>
              <a:off x="1045849" y="3581279"/>
              <a:ext cx="86959" cy="88167"/>
            </a:xfrm>
            <a:custGeom>
              <a:avLst/>
              <a:gdLst>
                <a:gd name="connsiteX0" fmla="*/ 43480 w 86959"/>
                <a:gd name="connsiteY0" fmla="*/ 0 h 88167"/>
                <a:gd name="connsiteX1" fmla="*/ 86960 w 86959"/>
                <a:gd name="connsiteY1" fmla="*/ 44084 h 88167"/>
                <a:gd name="connsiteX2" fmla="*/ 43480 w 86959"/>
                <a:gd name="connsiteY2" fmla="*/ 88167 h 88167"/>
                <a:gd name="connsiteX3" fmla="*/ 0 w 86959"/>
                <a:gd name="connsiteY3" fmla="*/ 44084 h 88167"/>
                <a:gd name="connsiteX4" fmla="*/ 43480 w 86959"/>
                <a:gd name="connsiteY4" fmla="*/ 0 h 88167"/>
                <a:gd name="connsiteX5" fmla="*/ 43480 w 86959"/>
                <a:gd name="connsiteY5" fmla="*/ 13289 h 88167"/>
                <a:gd name="connsiteX6" fmla="*/ 15301 w 86959"/>
                <a:gd name="connsiteY6" fmla="*/ 44084 h 88167"/>
                <a:gd name="connsiteX7" fmla="*/ 43480 w 86959"/>
                <a:gd name="connsiteY7" fmla="*/ 74878 h 88167"/>
                <a:gd name="connsiteX8" fmla="*/ 71659 w 86959"/>
                <a:gd name="connsiteY8" fmla="*/ 44084 h 88167"/>
                <a:gd name="connsiteX9" fmla="*/ 43480 w 86959"/>
                <a:gd name="connsiteY9" fmla="*/ 13289 h 8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959" h="88167">
                  <a:moveTo>
                    <a:pt x="43480" y="0"/>
                  </a:moveTo>
                  <a:cubicBezTo>
                    <a:pt x="68981" y="0"/>
                    <a:pt x="86960" y="18656"/>
                    <a:pt x="86960" y="44084"/>
                  </a:cubicBezTo>
                  <a:cubicBezTo>
                    <a:pt x="86960" y="69512"/>
                    <a:pt x="68981" y="88167"/>
                    <a:pt x="43480" y="88167"/>
                  </a:cubicBezTo>
                  <a:cubicBezTo>
                    <a:pt x="17979" y="88167"/>
                    <a:pt x="0" y="69512"/>
                    <a:pt x="0" y="44084"/>
                  </a:cubicBezTo>
                  <a:cubicBezTo>
                    <a:pt x="0" y="18656"/>
                    <a:pt x="17979" y="0"/>
                    <a:pt x="43480" y="0"/>
                  </a:cubicBezTo>
                  <a:close/>
                  <a:moveTo>
                    <a:pt x="43480" y="13289"/>
                  </a:moveTo>
                  <a:cubicBezTo>
                    <a:pt x="26266" y="13289"/>
                    <a:pt x="15301" y="26450"/>
                    <a:pt x="15301" y="44084"/>
                  </a:cubicBezTo>
                  <a:cubicBezTo>
                    <a:pt x="15301" y="61717"/>
                    <a:pt x="26266" y="74878"/>
                    <a:pt x="43480" y="74878"/>
                  </a:cubicBezTo>
                  <a:cubicBezTo>
                    <a:pt x="60694" y="74878"/>
                    <a:pt x="71659" y="61589"/>
                    <a:pt x="71659" y="44084"/>
                  </a:cubicBezTo>
                  <a:cubicBezTo>
                    <a:pt x="71659" y="26578"/>
                    <a:pt x="60566" y="13289"/>
                    <a:pt x="43480" y="13289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FB8AF8F-134B-F184-7DC9-038C310895DB}"/>
                </a:ext>
              </a:extLst>
            </p:cNvPr>
            <p:cNvSpPr/>
            <p:nvPr/>
          </p:nvSpPr>
          <p:spPr>
            <a:xfrm>
              <a:off x="1147345" y="3582557"/>
              <a:ext cx="58270" cy="85228"/>
            </a:xfrm>
            <a:custGeom>
              <a:avLst/>
              <a:gdLst>
                <a:gd name="connsiteX0" fmla="*/ 0 w 58270"/>
                <a:gd name="connsiteY0" fmla="*/ 85228 h 85228"/>
                <a:gd name="connsiteX1" fmla="*/ 0 w 58270"/>
                <a:gd name="connsiteY1" fmla="*/ 0 h 85228"/>
                <a:gd name="connsiteX2" fmla="*/ 58271 w 58270"/>
                <a:gd name="connsiteY2" fmla="*/ 0 h 85228"/>
                <a:gd name="connsiteX3" fmla="*/ 58271 w 58270"/>
                <a:gd name="connsiteY3" fmla="*/ 13161 h 85228"/>
                <a:gd name="connsiteX4" fmla="*/ 14919 w 58270"/>
                <a:gd name="connsiteY4" fmla="*/ 13161 h 85228"/>
                <a:gd name="connsiteX5" fmla="*/ 14919 w 58270"/>
                <a:gd name="connsiteY5" fmla="*/ 35267 h 85228"/>
                <a:gd name="connsiteX6" fmla="*/ 57378 w 58270"/>
                <a:gd name="connsiteY6" fmla="*/ 35267 h 85228"/>
                <a:gd name="connsiteX7" fmla="*/ 57378 w 58270"/>
                <a:gd name="connsiteY7" fmla="*/ 48428 h 85228"/>
                <a:gd name="connsiteX8" fmla="*/ 14919 w 58270"/>
                <a:gd name="connsiteY8" fmla="*/ 48428 h 85228"/>
                <a:gd name="connsiteX9" fmla="*/ 14919 w 58270"/>
                <a:gd name="connsiteY9" fmla="*/ 85228 h 85228"/>
                <a:gd name="connsiteX10" fmla="*/ 0 w 58270"/>
                <a:gd name="connsiteY10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270" h="85228">
                  <a:moveTo>
                    <a:pt x="0" y="85228"/>
                  </a:moveTo>
                  <a:lnTo>
                    <a:pt x="0" y="0"/>
                  </a:lnTo>
                  <a:lnTo>
                    <a:pt x="58271" y="0"/>
                  </a:lnTo>
                  <a:lnTo>
                    <a:pt x="58271" y="13161"/>
                  </a:lnTo>
                  <a:lnTo>
                    <a:pt x="14919" y="13161"/>
                  </a:lnTo>
                  <a:lnTo>
                    <a:pt x="14919" y="35267"/>
                  </a:lnTo>
                  <a:lnTo>
                    <a:pt x="57378" y="35267"/>
                  </a:lnTo>
                  <a:lnTo>
                    <a:pt x="57378" y="48428"/>
                  </a:lnTo>
                  <a:lnTo>
                    <a:pt x="14919" y="48428"/>
                  </a:lnTo>
                  <a:lnTo>
                    <a:pt x="14919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0CF248D-EADC-F817-79B5-C747C74FD888}"/>
                </a:ext>
              </a:extLst>
            </p:cNvPr>
            <p:cNvSpPr/>
            <p:nvPr/>
          </p:nvSpPr>
          <p:spPr>
            <a:xfrm>
              <a:off x="1219004" y="3582557"/>
              <a:ext cx="58270" cy="85228"/>
            </a:xfrm>
            <a:custGeom>
              <a:avLst/>
              <a:gdLst>
                <a:gd name="connsiteX0" fmla="*/ 0 w 58270"/>
                <a:gd name="connsiteY0" fmla="*/ 85228 h 85228"/>
                <a:gd name="connsiteX1" fmla="*/ 0 w 58270"/>
                <a:gd name="connsiteY1" fmla="*/ 0 h 85228"/>
                <a:gd name="connsiteX2" fmla="*/ 58271 w 58270"/>
                <a:gd name="connsiteY2" fmla="*/ 0 h 85228"/>
                <a:gd name="connsiteX3" fmla="*/ 58271 w 58270"/>
                <a:gd name="connsiteY3" fmla="*/ 13161 h 85228"/>
                <a:gd name="connsiteX4" fmla="*/ 14919 w 58270"/>
                <a:gd name="connsiteY4" fmla="*/ 13161 h 85228"/>
                <a:gd name="connsiteX5" fmla="*/ 14919 w 58270"/>
                <a:gd name="connsiteY5" fmla="*/ 35267 h 85228"/>
                <a:gd name="connsiteX6" fmla="*/ 57378 w 58270"/>
                <a:gd name="connsiteY6" fmla="*/ 35267 h 85228"/>
                <a:gd name="connsiteX7" fmla="*/ 57378 w 58270"/>
                <a:gd name="connsiteY7" fmla="*/ 48428 h 85228"/>
                <a:gd name="connsiteX8" fmla="*/ 14919 w 58270"/>
                <a:gd name="connsiteY8" fmla="*/ 48428 h 85228"/>
                <a:gd name="connsiteX9" fmla="*/ 14919 w 58270"/>
                <a:gd name="connsiteY9" fmla="*/ 85228 h 85228"/>
                <a:gd name="connsiteX10" fmla="*/ 0 w 58270"/>
                <a:gd name="connsiteY10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270" h="85228">
                  <a:moveTo>
                    <a:pt x="0" y="85228"/>
                  </a:moveTo>
                  <a:lnTo>
                    <a:pt x="0" y="0"/>
                  </a:lnTo>
                  <a:lnTo>
                    <a:pt x="58271" y="0"/>
                  </a:lnTo>
                  <a:lnTo>
                    <a:pt x="58271" y="13161"/>
                  </a:lnTo>
                  <a:lnTo>
                    <a:pt x="14919" y="13161"/>
                  </a:lnTo>
                  <a:lnTo>
                    <a:pt x="14919" y="35267"/>
                  </a:lnTo>
                  <a:lnTo>
                    <a:pt x="57378" y="35267"/>
                  </a:lnTo>
                  <a:lnTo>
                    <a:pt x="57378" y="48428"/>
                  </a:lnTo>
                  <a:lnTo>
                    <a:pt x="14919" y="48428"/>
                  </a:lnTo>
                  <a:lnTo>
                    <a:pt x="14919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39622E5-246A-BE2C-8561-D5A17918E616}"/>
                </a:ext>
              </a:extLst>
            </p:cNvPr>
            <p:cNvSpPr/>
            <p:nvPr/>
          </p:nvSpPr>
          <p:spPr>
            <a:xfrm>
              <a:off x="1285180" y="3581407"/>
              <a:ext cx="67451" cy="88039"/>
            </a:xfrm>
            <a:custGeom>
              <a:avLst/>
              <a:gdLst>
                <a:gd name="connsiteX0" fmla="*/ 8288 w 67451"/>
                <a:gd name="connsiteY0" fmla="*/ 62995 h 88039"/>
                <a:gd name="connsiteX1" fmla="*/ 35192 w 67451"/>
                <a:gd name="connsiteY1" fmla="*/ 74750 h 88039"/>
                <a:gd name="connsiteX2" fmla="*/ 52278 w 67451"/>
                <a:gd name="connsiteY2" fmla="*/ 63123 h 88039"/>
                <a:gd name="connsiteX3" fmla="*/ 32897 w 67451"/>
                <a:gd name="connsiteY3" fmla="*/ 50473 h 88039"/>
                <a:gd name="connsiteX4" fmla="*/ 2678 w 67451"/>
                <a:gd name="connsiteY4" fmla="*/ 24917 h 88039"/>
                <a:gd name="connsiteX5" fmla="*/ 33662 w 67451"/>
                <a:gd name="connsiteY5" fmla="*/ 0 h 88039"/>
                <a:gd name="connsiteX6" fmla="*/ 65539 w 67451"/>
                <a:gd name="connsiteY6" fmla="*/ 11883 h 88039"/>
                <a:gd name="connsiteX7" fmla="*/ 56996 w 67451"/>
                <a:gd name="connsiteY7" fmla="*/ 23000 h 88039"/>
                <a:gd name="connsiteX8" fmla="*/ 32387 w 67451"/>
                <a:gd name="connsiteY8" fmla="*/ 13289 h 88039"/>
                <a:gd name="connsiteX9" fmla="*/ 17979 w 67451"/>
                <a:gd name="connsiteY9" fmla="*/ 23895 h 88039"/>
                <a:gd name="connsiteX10" fmla="*/ 36722 w 67451"/>
                <a:gd name="connsiteY10" fmla="*/ 35267 h 88039"/>
                <a:gd name="connsiteX11" fmla="*/ 67451 w 67451"/>
                <a:gd name="connsiteY11" fmla="*/ 61717 h 88039"/>
                <a:gd name="connsiteX12" fmla="*/ 34555 w 67451"/>
                <a:gd name="connsiteY12" fmla="*/ 88039 h 88039"/>
                <a:gd name="connsiteX13" fmla="*/ 0 w 67451"/>
                <a:gd name="connsiteY13" fmla="*/ 74495 h 88039"/>
                <a:gd name="connsiteX14" fmla="*/ 8288 w 67451"/>
                <a:gd name="connsiteY14" fmla="*/ 62995 h 88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451" h="88039">
                  <a:moveTo>
                    <a:pt x="8288" y="62995"/>
                  </a:moveTo>
                  <a:cubicBezTo>
                    <a:pt x="14153" y="69256"/>
                    <a:pt x="23334" y="74750"/>
                    <a:pt x="35192" y="74750"/>
                  </a:cubicBezTo>
                  <a:cubicBezTo>
                    <a:pt x="47050" y="74750"/>
                    <a:pt x="52278" y="68745"/>
                    <a:pt x="52278" y="63123"/>
                  </a:cubicBezTo>
                  <a:cubicBezTo>
                    <a:pt x="52278" y="55456"/>
                    <a:pt x="43225" y="53156"/>
                    <a:pt x="32897" y="50473"/>
                  </a:cubicBezTo>
                  <a:cubicBezTo>
                    <a:pt x="18999" y="47023"/>
                    <a:pt x="2678" y="42934"/>
                    <a:pt x="2678" y="24917"/>
                  </a:cubicBezTo>
                  <a:cubicBezTo>
                    <a:pt x="2678" y="10861"/>
                    <a:pt x="15046" y="0"/>
                    <a:pt x="33662" y="0"/>
                  </a:cubicBezTo>
                  <a:cubicBezTo>
                    <a:pt x="46923" y="0"/>
                    <a:pt x="57633" y="4217"/>
                    <a:pt x="65539" y="11883"/>
                  </a:cubicBezTo>
                  <a:lnTo>
                    <a:pt x="56996" y="23000"/>
                  </a:lnTo>
                  <a:cubicBezTo>
                    <a:pt x="50365" y="16356"/>
                    <a:pt x="41313" y="13289"/>
                    <a:pt x="32387" y="13289"/>
                  </a:cubicBezTo>
                  <a:cubicBezTo>
                    <a:pt x="23461" y="13289"/>
                    <a:pt x="17979" y="17506"/>
                    <a:pt x="17979" y="23895"/>
                  </a:cubicBezTo>
                  <a:cubicBezTo>
                    <a:pt x="17979" y="30284"/>
                    <a:pt x="26649" y="32711"/>
                    <a:pt x="36722" y="35267"/>
                  </a:cubicBezTo>
                  <a:cubicBezTo>
                    <a:pt x="50748" y="38845"/>
                    <a:pt x="67451" y="43189"/>
                    <a:pt x="67451" y="61717"/>
                  </a:cubicBezTo>
                  <a:cubicBezTo>
                    <a:pt x="67451" y="75901"/>
                    <a:pt x="57506" y="88039"/>
                    <a:pt x="34555" y="88039"/>
                  </a:cubicBezTo>
                  <a:cubicBezTo>
                    <a:pt x="18871" y="88039"/>
                    <a:pt x="7523" y="82545"/>
                    <a:pt x="0" y="74495"/>
                  </a:cubicBezTo>
                  <a:lnTo>
                    <a:pt x="8288" y="62995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4CAF55F-F08A-93BB-2361-F57A323764C7}"/>
                </a:ext>
              </a:extLst>
            </p:cNvPr>
            <p:cNvSpPr/>
            <p:nvPr/>
          </p:nvSpPr>
          <p:spPr>
            <a:xfrm>
              <a:off x="1366275" y="3582557"/>
              <a:ext cx="74081" cy="85228"/>
            </a:xfrm>
            <a:custGeom>
              <a:avLst/>
              <a:gdLst>
                <a:gd name="connsiteX0" fmla="*/ 59163 w 74081"/>
                <a:gd name="connsiteY0" fmla="*/ 85228 h 85228"/>
                <a:gd name="connsiteX1" fmla="*/ 59163 w 74081"/>
                <a:gd name="connsiteY1" fmla="*/ 48045 h 85228"/>
                <a:gd name="connsiteX2" fmla="*/ 14918 w 74081"/>
                <a:gd name="connsiteY2" fmla="*/ 48045 h 85228"/>
                <a:gd name="connsiteX3" fmla="*/ 14918 w 74081"/>
                <a:gd name="connsiteY3" fmla="*/ 85228 h 85228"/>
                <a:gd name="connsiteX4" fmla="*/ 0 w 74081"/>
                <a:gd name="connsiteY4" fmla="*/ 85228 h 85228"/>
                <a:gd name="connsiteX5" fmla="*/ 0 w 74081"/>
                <a:gd name="connsiteY5" fmla="*/ 0 h 85228"/>
                <a:gd name="connsiteX6" fmla="*/ 14918 w 74081"/>
                <a:gd name="connsiteY6" fmla="*/ 0 h 85228"/>
                <a:gd name="connsiteX7" fmla="*/ 14918 w 74081"/>
                <a:gd name="connsiteY7" fmla="*/ 34884 h 85228"/>
                <a:gd name="connsiteX8" fmla="*/ 59163 w 74081"/>
                <a:gd name="connsiteY8" fmla="*/ 34884 h 85228"/>
                <a:gd name="connsiteX9" fmla="*/ 59163 w 74081"/>
                <a:gd name="connsiteY9" fmla="*/ 0 h 85228"/>
                <a:gd name="connsiteX10" fmla="*/ 74082 w 74081"/>
                <a:gd name="connsiteY10" fmla="*/ 0 h 85228"/>
                <a:gd name="connsiteX11" fmla="*/ 74082 w 74081"/>
                <a:gd name="connsiteY11" fmla="*/ 85228 h 85228"/>
                <a:gd name="connsiteX12" fmla="*/ 59163 w 74081"/>
                <a:gd name="connsiteY12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081" h="85228">
                  <a:moveTo>
                    <a:pt x="59163" y="85228"/>
                  </a:moveTo>
                  <a:lnTo>
                    <a:pt x="59163" y="48045"/>
                  </a:lnTo>
                  <a:lnTo>
                    <a:pt x="14918" y="48045"/>
                  </a:lnTo>
                  <a:lnTo>
                    <a:pt x="14918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14918" y="0"/>
                  </a:lnTo>
                  <a:lnTo>
                    <a:pt x="14918" y="34884"/>
                  </a:lnTo>
                  <a:lnTo>
                    <a:pt x="59163" y="34884"/>
                  </a:lnTo>
                  <a:lnTo>
                    <a:pt x="59163" y="0"/>
                  </a:lnTo>
                  <a:lnTo>
                    <a:pt x="74082" y="0"/>
                  </a:lnTo>
                  <a:lnTo>
                    <a:pt x="74082" y="85228"/>
                  </a:lnTo>
                  <a:lnTo>
                    <a:pt x="59163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563D940-BB27-D0A9-AF74-E2EAD019B1EF}"/>
                </a:ext>
              </a:extLst>
            </p:cNvPr>
            <p:cNvSpPr/>
            <p:nvPr/>
          </p:nvSpPr>
          <p:spPr>
            <a:xfrm>
              <a:off x="1454637" y="3581279"/>
              <a:ext cx="86959" cy="88167"/>
            </a:xfrm>
            <a:custGeom>
              <a:avLst/>
              <a:gdLst>
                <a:gd name="connsiteX0" fmla="*/ 43480 w 86959"/>
                <a:gd name="connsiteY0" fmla="*/ 0 h 88167"/>
                <a:gd name="connsiteX1" fmla="*/ 86960 w 86959"/>
                <a:gd name="connsiteY1" fmla="*/ 44084 h 88167"/>
                <a:gd name="connsiteX2" fmla="*/ 43480 w 86959"/>
                <a:gd name="connsiteY2" fmla="*/ 88167 h 88167"/>
                <a:gd name="connsiteX3" fmla="*/ 0 w 86959"/>
                <a:gd name="connsiteY3" fmla="*/ 44084 h 88167"/>
                <a:gd name="connsiteX4" fmla="*/ 43480 w 86959"/>
                <a:gd name="connsiteY4" fmla="*/ 0 h 88167"/>
                <a:gd name="connsiteX5" fmla="*/ 43480 w 86959"/>
                <a:gd name="connsiteY5" fmla="*/ 13289 h 88167"/>
                <a:gd name="connsiteX6" fmla="*/ 15301 w 86959"/>
                <a:gd name="connsiteY6" fmla="*/ 44084 h 88167"/>
                <a:gd name="connsiteX7" fmla="*/ 43480 w 86959"/>
                <a:gd name="connsiteY7" fmla="*/ 74878 h 88167"/>
                <a:gd name="connsiteX8" fmla="*/ 71659 w 86959"/>
                <a:gd name="connsiteY8" fmla="*/ 44084 h 88167"/>
                <a:gd name="connsiteX9" fmla="*/ 43480 w 86959"/>
                <a:gd name="connsiteY9" fmla="*/ 13289 h 8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959" h="88167">
                  <a:moveTo>
                    <a:pt x="43480" y="0"/>
                  </a:moveTo>
                  <a:cubicBezTo>
                    <a:pt x="68981" y="0"/>
                    <a:pt x="86960" y="18656"/>
                    <a:pt x="86960" y="44084"/>
                  </a:cubicBezTo>
                  <a:cubicBezTo>
                    <a:pt x="86960" y="69512"/>
                    <a:pt x="68981" y="88167"/>
                    <a:pt x="43480" y="88167"/>
                  </a:cubicBezTo>
                  <a:cubicBezTo>
                    <a:pt x="17979" y="88167"/>
                    <a:pt x="0" y="69512"/>
                    <a:pt x="0" y="44084"/>
                  </a:cubicBezTo>
                  <a:cubicBezTo>
                    <a:pt x="0" y="18656"/>
                    <a:pt x="17979" y="0"/>
                    <a:pt x="43480" y="0"/>
                  </a:cubicBezTo>
                  <a:close/>
                  <a:moveTo>
                    <a:pt x="43480" y="13289"/>
                  </a:moveTo>
                  <a:cubicBezTo>
                    <a:pt x="26266" y="13289"/>
                    <a:pt x="15301" y="26450"/>
                    <a:pt x="15301" y="44084"/>
                  </a:cubicBezTo>
                  <a:cubicBezTo>
                    <a:pt x="15301" y="61717"/>
                    <a:pt x="26266" y="74878"/>
                    <a:pt x="43480" y="74878"/>
                  </a:cubicBezTo>
                  <a:cubicBezTo>
                    <a:pt x="60694" y="74878"/>
                    <a:pt x="71659" y="61589"/>
                    <a:pt x="71659" y="44084"/>
                  </a:cubicBezTo>
                  <a:cubicBezTo>
                    <a:pt x="71659" y="26578"/>
                    <a:pt x="60566" y="13289"/>
                    <a:pt x="43480" y="13289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52051C3-B85F-DFFA-8298-D7954439ED06}"/>
                </a:ext>
              </a:extLst>
            </p:cNvPr>
            <p:cNvSpPr/>
            <p:nvPr/>
          </p:nvSpPr>
          <p:spPr>
            <a:xfrm>
              <a:off x="1556005" y="3582557"/>
              <a:ext cx="65793" cy="85228"/>
            </a:xfrm>
            <a:custGeom>
              <a:avLst/>
              <a:gdLst>
                <a:gd name="connsiteX0" fmla="*/ 48580 w 65793"/>
                <a:gd name="connsiteY0" fmla="*/ 85228 h 85228"/>
                <a:gd name="connsiteX1" fmla="*/ 29709 w 65793"/>
                <a:gd name="connsiteY1" fmla="*/ 53411 h 85228"/>
                <a:gd name="connsiteX2" fmla="*/ 14918 w 65793"/>
                <a:gd name="connsiteY2" fmla="*/ 53411 h 85228"/>
                <a:gd name="connsiteX3" fmla="*/ 14918 w 65793"/>
                <a:gd name="connsiteY3" fmla="*/ 85228 h 85228"/>
                <a:gd name="connsiteX4" fmla="*/ 0 w 65793"/>
                <a:gd name="connsiteY4" fmla="*/ 85228 h 85228"/>
                <a:gd name="connsiteX5" fmla="*/ 0 w 65793"/>
                <a:gd name="connsiteY5" fmla="*/ 0 h 85228"/>
                <a:gd name="connsiteX6" fmla="*/ 37360 w 65793"/>
                <a:gd name="connsiteY6" fmla="*/ 0 h 85228"/>
                <a:gd name="connsiteX7" fmla="*/ 65156 w 65793"/>
                <a:gd name="connsiteY7" fmla="*/ 26706 h 85228"/>
                <a:gd name="connsiteX8" fmla="*/ 45010 w 65793"/>
                <a:gd name="connsiteY8" fmla="*/ 51750 h 85228"/>
                <a:gd name="connsiteX9" fmla="*/ 65793 w 65793"/>
                <a:gd name="connsiteY9" fmla="*/ 85228 h 85228"/>
                <a:gd name="connsiteX10" fmla="*/ 48580 w 65793"/>
                <a:gd name="connsiteY10" fmla="*/ 85228 h 85228"/>
                <a:gd name="connsiteX11" fmla="*/ 35319 w 65793"/>
                <a:gd name="connsiteY11" fmla="*/ 13289 h 85228"/>
                <a:gd name="connsiteX12" fmla="*/ 14918 w 65793"/>
                <a:gd name="connsiteY12" fmla="*/ 13289 h 85228"/>
                <a:gd name="connsiteX13" fmla="*/ 14918 w 65793"/>
                <a:gd name="connsiteY13" fmla="*/ 40378 h 85228"/>
                <a:gd name="connsiteX14" fmla="*/ 35319 w 65793"/>
                <a:gd name="connsiteY14" fmla="*/ 40378 h 85228"/>
                <a:gd name="connsiteX15" fmla="*/ 49855 w 65793"/>
                <a:gd name="connsiteY15" fmla="*/ 26834 h 85228"/>
                <a:gd name="connsiteX16" fmla="*/ 35319 w 65793"/>
                <a:gd name="connsiteY16" fmla="*/ 13289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793" h="85228">
                  <a:moveTo>
                    <a:pt x="48580" y="85228"/>
                  </a:moveTo>
                  <a:lnTo>
                    <a:pt x="29709" y="53411"/>
                  </a:lnTo>
                  <a:lnTo>
                    <a:pt x="14918" y="53411"/>
                  </a:lnTo>
                  <a:lnTo>
                    <a:pt x="14918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37360" y="0"/>
                  </a:lnTo>
                  <a:cubicBezTo>
                    <a:pt x="54191" y="0"/>
                    <a:pt x="65156" y="10989"/>
                    <a:pt x="65156" y="26706"/>
                  </a:cubicBezTo>
                  <a:cubicBezTo>
                    <a:pt x="65156" y="42423"/>
                    <a:pt x="55210" y="50089"/>
                    <a:pt x="45010" y="51750"/>
                  </a:cubicBezTo>
                  <a:lnTo>
                    <a:pt x="65793" y="85228"/>
                  </a:lnTo>
                  <a:lnTo>
                    <a:pt x="48580" y="85228"/>
                  </a:lnTo>
                  <a:close/>
                  <a:moveTo>
                    <a:pt x="35319" y="13289"/>
                  </a:moveTo>
                  <a:lnTo>
                    <a:pt x="14918" y="13289"/>
                  </a:lnTo>
                  <a:lnTo>
                    <a:pt x="14918" y="40378"/>
                  </a:lnTo>
                  <a:lnTo>
                    <a:pt x="35319" y="40378"/>
                  </a:lnTo>
                  <a:cubicBezTo>
                    <a:pt x="43735" y="40378"/>
                    <a:pt x="49855" y="35011"/>
                    <a:pt x="49855" y="26834"/>
                  </a:cubicBezTo>
                  <a:cubicBezTo>
                    <a:pt x="49855" y="18656"/>
                    <a:pt x="43735" y="13289"/>
                    <a:pt x="35319" y="13289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F95C982-44DC-7834-51EA-FC959FAD8B26}"/>
                </a:ext>
              </a:extLst>
            </p:cNvPr>
            <p:cNvSpPr/>
            <p:nvPr/>
          </p:nvSpPr>
          <p:spPr>
            <a:xfrm>
              <a:off x="1636207" y="3582557"/>
              <a:ext cx="58270" cy="85228"/>
            </a:xfrm>
            <a:custGeom>
              <a:avLst/>
              <a:gdLst>
                <a:gd name="connsiteX0" fmla="*/ 0 w 58270"/>
                <a:gd name="connsiteY0" fmla="*/ 85228 h 85228"/>
                <a:gd name="connsiteX1" fmla="*/ 0 w 58270"/>
                <a:gd name="connsiteY1" fmla="*/ 0 h 85228"/>
                <a:gd name="connsiteX2" fmla="*/ 58271 w 58270"/>
                <a:gd name="connsiteY2" fmla="*/ 0 h 85228"/>
                <a:gd name="connsiteX3" fmla="*/ 58271 w 58270"/>
                <a:gd name="connsiteY3" fmla="*/ 13161 h 85228"/>
                <a:gd name="connsiteX4" fmla="*/ 14919 w 58270"/>
                <a:gd name="connsiteY4" fmla="*/ 13161 h 85228"/>
                <a:gd name="connsiteX5" fmla="*/ 14919 w 58270"/>
                <a:gd name="connsiteY5" fmla="*/ 35267 h 85228"/>
                <a:gd name="connsiteX6" fmla="*/ 57378 w 58270"/>
                <a:gd name="connsiteY6" fmla="*/ 35267 h 85228"/>
                <a:gd name="connsiteX7" fmla="*/ 57378 w 58270"/>
                <a:gd name="connsiteY7" fmla="*/ 48428 h 85228"/>
                <a:gd name="connsiteX8" fmla="*/ 14919 w 58270"/>
                <a:gd name="connsiteY8" fmla="*/ 48428 h 85228"/>
                <a:gd name="connsiteX9" fmla="*/ 14919 w 58270"/>
                <a:gd name="connsiteY9" fmla="*/ 72067 h 85228"/>
                <a:gd name="connsiteX10" fmla="*/ 58271 w 58270"/>
                <a:gd name="connsiteY10" fmla="*/ 72067 h 85228"/>
                <a:gd name="connsiteX11" fmla="*/ 58271 w 58270"/>
                <a:gd name="connsiteY11" fmla="*/ 85228 h 85228"/>
                <a:gd name="connsiteX12" fmla="*/ 0 w 58270"/>
                <a:gd name="connsiteY12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270" h="85228">
                  <a:moveTo>
                    <a:pt x="0" y="85228"/>
                  </a:moveTo>
                  <a:lnTo>
                    <a:pt x="0" y="0"/>
                  </a:lnTo>
                  <a:lnTo>
                    <a:pt x="58271" y="0"/>
                  </a:lnTo>
                  <a:lnTo>
                    <a:pt x="58271" y="13161"/>
                  </a:lnTo>
                  <a:lnTo>
                    <a:pt x="14919" y="13161"/>
                  </a:lnTo>
                  <a:lnTo>
                    <a:pt x="14919" y="35267"/>
                  </a:lnTo>
                  <a:lnTo>
                    <a:pt x="57378" y="35267"/>
                  </a:lnTo>
                  <a:lnTo>
                    <a:pt x="57378" y="48428"/>
                  </a:lnTo>
                  <a:lnTo>
                    <a:pt x="14919" y="48428"/>
                  </a:lnTo>
                  <a:lnTo>
                    <a:pt x="14919" y="72067"/>
                  </a:lnTo>
                  <a:lnTo>
                    <a:pt x="58271" y="72067"/>
                  </a:lnTo>
                  <a:lnTo>
                    <a:pt x="58271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0391AFA-3A1D-4919-B58A-7EA6C3EA7ED1}"/>
                </a:ext>
              </a:extLst>
            </p:cNvPr>
            <p:cNvSpPr/>
            <p:nvPr/>
          </p:nvSpPr>
          <p:spPr>
            <a:xfrm>
              <a:off x="1733495" y="3582557"/>
              <a:ext cx="85429" cy="85228"/>
            </a:xfrm>
            <a:custGeom>
              <a:avLst/>
              <a:gdLst>
                <a:gd name="connsiteX0" fmla="*/ 69109 w 85429"/>
                <a:gd name="connsiteY0" fmla="*/ 85228 h 85228"/>
                <a:gd name="connsiteX1" fmla="*/ 62861 w 85429"/>
                <a:gd name="connsiteY1" fmla="*/ 68873 h 85228"/>
                <a:gd name="connsiteX2" fmla="*/ 22569 w 85429"/>
                <a:gd name="connsiteY2" fmla="*/ 68873 h 85228"/>
                <a:gd name="connsiteX3" fmla="*/ 16321 w 85429"/>
                <a:gd name="connsiteY3" fmla="*/ 85228 h 85228"/>
                <a:gd name="connsiteX4" fmla="*/ 0 w 85429"/>
                <a:gd name="connsiteY4" fmla="*/ 85228 h 85228"/>
                <a:gd name="connsiteX5" fmla="*/ 33407 w 85429"/>
                <a:gd name="connsiteY5" fmla="*/ 0 h 85228"/>
                <a:gd name="connsiteX6" fmla="*/ 52023 w 85429"/>
                <a:gd name="connsiteY6" fmla="*/ 0 h 85228"/>
                <a:gd name="connsiteX7" fmla="*/ 85430 w 85429"/>
                <a:gd name="connsiteY7" fmla="*/ 85228 h 85228"/>
                <a:gd name="connsiteX8" fmla="*/ 69109 w 85429"/>
                <a:gd name="connsiteY8" fmla="*/ 85228 h 85228"/>
                <a:gd name="connsiteX9" fmla="*/ 42715 w 85429"/>
                <a:gd name="connsiteY9" fmla="*/ 12778 h 85228"/>
                <a:gd name="connsiteX10" fmla="*/ 26777 w 85429"/>
                <a:gd name="connsiteY10" fmla="*/ 55839 h 85228"/>
                <a:gd name="connsiteX11" fmla="*/ 58653 w 85429"/>
                <a:gd name="connsiteY11" fmla="*/ 55839 h 85228"/>
                <a:gd name="connsiteX12" fmla="*/ 42715 w 85429"/>
                <a:gd name="connsiteY12" fmla="*/ 1277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429" h="85228">
                  <a:moveTo>
                    <a:pt x="69109" y="85228"/>
                  </a:moveTo>
                  <a:lnTo>
                    <a:pt x="62861" y="68873"/>
                  </a:lnTo>
                  <a:lnTo>
                    <a:pt x="22569" y="68873"/>
                  </a:lnTo>
                  <a:lnTo>
                    <a:pt x="16321" y="85228"/>
                  </a:lnTo>
                  <a:lnTo>
                    <a:pt x="0" y="85228"/>
                  </a:lnTo>
                  <a:lnTo>
                    <a:pt x="33407" y="0"/>
                  </a:lnTo>
                  <a:lnTo>
                    <a:pt x="52023" y="0"/>
                  </a:lnTo>
                  <a:lnTo>
                    <a:pt x="85430" y="85228"/>
                  </a:lnTo>
                  <a:lnTo>
                    <a:pt x="69109" y="85228"/>
                  </a:lnTo>
                  <a:close/>
                  <a:moveTo>
                    <a:pt x="42715" y="12778"/>
                  </a:moveTo>
                  <a:lnTo>
                    <a:pt x="26777" y="55839"/>
                  </a:lnTo>
                  <a:lnTo>
                    <a:pt x="58653" y="55839"/>
                  </a:lnTo>
                  <a:lnTo>
                    <a:pt x="42715" y="1277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05BF20D-3895-7CAB-7A8B-E3886CD377BA}"/>
                </a:ext>
              </a:extLst>
            </p:cNvPr>
            <p:cNvSpPr/>
            <p:nvPr/>
          </p:nvSpPr>
          <p:spPr>
            <a:xfrm>
              <a:off x="1828233" y="3582557"/>
              <a:ext cx="73699" cy="85228"/>
            </a:xfrm>
            <a:custGeom>
              <a:avLst/>
              <a:gdLst>
                <a:gd name="connsiteX0" fmla="*/ 59291 w 73699"/>
                <a:gd name="connsiteY0" fmla="*/ 85228 h 85228"/>
                <a:gd name="connsiteX1" fmla="*/ 14919 w 73699"/>
                <a:gd name="connsiteY1" fmla="*/ 23128 h 85228"/>
                <a:gd name="connsiteX2" fmla="*/ 14919 w 73699"/>
                <a:gd name="connsiteY2" fmla="*/ 85228 h 85228"/>
                <a:gd name="connsiteX3" fmla="*/ 0 w 73699"/>
                <a:gd name="connsiteY3" fmla="*/ 85228 h 85228"/>
                <a:gd name="connsiteX4" fmla="*/ 0 w 73699"/>
                <a:gd name="connsiteY4" fmla="*/ 0 h 85228"/>
                <a:gd name="connsiteX5" fmla="*/ 15301 w 73699"/>
                <a:gd name="connsiteY5" fmla="*/ 0 h 85228"/>
                <a:gd name="connsiteX6" fmla="*/ 58781 w 73699"/>
                <a:gd name="connsiteY6" fmla="*/ 60439 h 85228"/>
                <a:gd name="connsiteX7" fmla="*/ 58781 w 73699"/>
                <a:gd name="connsiteY7" fmla="*/ 0 h 85228"/>
                <a:gd name="connsiteX8" fmla="*/ 73699 w 73699"/>
                <a:gd name="connsiteY8" fmla="*/ 0 h 85228"/>
                <a:gd name="connsiteX9" fmla="*/ 73699 w 73699"/>
                <a:gd name="connsiteY9" fmla="*/ 85228 h 85228"/>
                <a:gd name="connsiteX10" fmla="*/ 59291 w 73699"/>
                <a:gd name="connsiteY10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699" h="85228">
                  <a:moveTo>
                    <a:pt x="59291" y="85228"/>
                  </a:moveTo>
                  <a:lnTo>
                    <a:pt x="14919" y="23128"/>
                  </a:lnTo>
                  <a:lnTo>
                    <a:pt x="14919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15301" y="0"/>
                  </a:lnTo>
                  <a:lnTo>
                    <a:pt x="58781" y="60439"/>
                  </a:lnTo>
                  <a:lnTo>
                    <a:pt x="58781" y="0"/>
                  </a:lnTo>
                  <a:lnTo>
                    <a:pt x="73699" y="0"/>
                  </a:lnTo>
                  <a:lnTo>
                    <a:pt x="73699" y="85228"/>
                  </a:lnTo>
                  <a:lnTo>
                    <a:pt x="59291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07B10D9-7389-92B5-F40D-0BF2EBC92A70}"/>
                </a:ext>
              </a:extLst>
            </p:cNvPr>
            <p:cNvSpPr/>
            <p:nvPr/>
          </p:nvSpPr>
          <p:spPr>
            <a:xfrm>
              <a:off x="1920166" y="3582557"/>
              <a:ext cx="76121" cy="85228"/>
            </a:xfrm>
            <a:custGeom>
              <a:avLst/>
              <a:gdLst>
                <a:gd name="connsiteX0" fmla="*/ 0 w 76121"/>
                <a:gd name="connsiteY0" fmla="*/ 85228 h 85228"/>
                <a:gd name="connsiteX1" fmla="*/ 0 w 76121"/>
                <a:gd name="connsiteY1" fmla="*/ 0 h 85228"/>
                <a:gd name="connsiteX2" fmla="*/ 31622 w 76121"/>
                <a:gd name="connsiteY2" fmla="*/ 0 h 85228"/>
                <a:gd name="connsiteX3" fmla="*/ 76122 w 76121"/>
                <a:gd name="connsiteY3" fmla="*/ 42678 h 85228"/>
                <a:gd name="connsiteX4" fmla="*/ 31622 w 76121"/>
                <a:gd name="connsiteY4" fmla="*/ 85228 h 85228"/>
                <a:gd name="connsiteX5" fmla="*/ 0 w 76121"/>
                <a:gd name="connsiteY5" fmla="*/ 85228 h 85228"/>
                <a:gd name="connsiteX6" fmla="*/ 14791 w 76121"/>
                <a:gd name="connsiteY6" fmla="*/ 72195 h 85228"/>
                <a:gd name="connsiteX7" fmla="*/ 31494 w 76121"/>
                <a:gd name="connsiteY7" fmla="*/ 72195 h 85228"/>
                <a:gd name="connsiteX8" fmla="*/ 60693 w 76121"/>
                <a:gd name="connsiteY8" fmla="*/ 42806 h 85228"/>
                <a:gd name="connsiteX9" fmla="*/ 31494 w 76121"/>
                <a:gd name="connsiteY9" fmla="*/ 13289 h 85228"/>
                <a:gd name="connsiteX10" fmla="*/ 14791 w 76121"/>
                <a:gd name="connsiteY10" fmla="*/ 13289 h 85228"/>
                <a:gd name="connsiteX11" fmla="*/ 14791 w 76121"/>
                <a:gd name="connsiteY11" fmla="*/ 72195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121" h="85228">
                  <a:moveTo>
                    <a:pt x="0" y="85228"/>
                  </a:moveTo>
                  <a:lnTo>
                    <a:pt x="0" y="0"/>
                  </a:lnTo>
                  <a:lnTo>
                    <a:pt x="31622" y="0"/>
                  </a:lnTo>
                  <a:cubicBezTo>
                    <a:pt x="58143" y="0"/>
                    <a:pt x="76122" y="17634"/>
                    <a:pt x="76122" y="42678"/>
                  </a:cubicBezTo>
                  <a:cubicBezTo>
                    <a:pt x="76122" y="67723"/>
                    <a:pt x="58143" y="85228"/>
                    <a:pt x="31622" y="85228"/>
                  </a:cubicBezTo>
                  <a:lnTo>
                    <a:pt x="0" y="85228"/>
                  </a:lnTo>
                  <a:close/>
                  <a:moveTo>
                    <a:pt x="14791" y="72195"/>
                  </a:moveTo>
                  <a:lnTo>
                    <a:pt x="31494" y="72195"/>
                  </a:lnTo>
                  <a:cubicBezTo>
                    <a:pt x="49983" y="72195"/>
                    <a:pt x="60693" y="58906"/>
                    <a:pt x="60693" y="42806"/>
                  </a:cubicBezTo>
                  <a:cubicBezTo>
                    <a:pt x="60693" y="26706"/>
                    <a:pt x="50493" y="13289"/>
                    <a:pt x="31494" y="13289"/>
                  </a:cubicBezTo>
                  <a:lnTo>
                    <a:pt x="14791" y="13289"/>
                  </a:lnTo>
                  <a:lnTo>
                    <a:pt x="14791" y="72195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F1DDD30-A3C5-2AF4-A2D7-D4F8290D9EBD}"/>
                </a:ext>
              </a:extLst>
            </p:cNvPr>
            <p:cNvSpPr/>
            <p:nvPr/>
          </p:nvSpPr>
          <p:spPr>
            <a:xfrm>
              <a:off x="-709413" y="3735891"/>
              <a:ext cx="85429" cy="85228"/>
            </a:xfrm>
            <a:custGeom>
              <a:avLst/>
              <a:gdLst>
                <a:gd name="connsiteX0" fmla="*/ 69109 w 85429"/>
                <a:gd name="connsiteY0" fmla="*/ 85228 h 85228"/>
                <a:gd name="connsiteX1" fmla="*/ 62861 w 85429"/>
                <a:gd name="connsiteY1" fmla="*/ 68873 h 85228"/>
                <a:gd name="connsiteX2" fmla="*/ 22569 w 85429"/>
                <a:gd name="connsiteY2" fmla="*/ 68873 h 85228"/>
                <a:gd name="connsiteX3" fmla="*/ 16321 w 85429"/>
                <a:gd name="connsiteY3" fmla="*/ 85228 h 85228"/>
                <a:gd name="connsiteX4" fmla="*/ 0 w 85429"/>
                <a:gd name="connsiteY4" fmla="*/ 85228 h 85228"/>
                <a:gd name="connsiteX5" fmla="*/ 33407 w 85429"/>
                <a:gd name="connsiteY5" fmla="*/ 0 h 85228"/>
                <a:gd name="connsiteX6" fmla="*/ 52023 w 85429"/>
                <a:gd name="connsiteY6" fmla="*/ 0 h 85228"/>
                <a:gd name="connsiteX7" fmla="*/ 85430 w 85429"/>
                <a:gd name="connsiteY7" fmla="*/ 85228 h 85228"/>
                <a:gd name="connsiteX8" fmla="*/ 69109 w 85429"/>
                <a:gd name="connsiteY8" fmla="*/ 85228 h 85228"/>
                <a:gd name="connsiteX9" fmla="*/ 42715 w 85429"/>
                <a:gd name="connsiteY9" fmla="*/ 12778 h 85228"/>
                <a:gd name="connsiteX10" fmla="*/ 26777 w 85429"/>
                <a:gd name="connsiteY10" fmla="*/ 55839 h 85228"/>
                <a:gd name="connsiteX11" fmla="*/ 58653 w 85429"/>
                <a:gd name="connsiteY11" fmla="*/ 55839 h 85228"/>
                <a:gd name="connsiteX12" fmla="*/ 42715 w 85429"/>
                <a:gd name="connsiteY12" fmla="*/ 1277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429" h="85228">
                  <a:moveTo>
                    <a:pt x="69109" y="85228"/>
                  </a:moveTo>
                  <a:lnTo>
                    <a:pt x="62861" y="68873"/>
                  </a:lnTo>
                  <a:lnTo>
                    <a:pt x="22569" y="68873"/>
                  </a:lnTo>
                  <a:lnTo>
                    <a:pt x="16321" y="85228"/>
                  </a:lnTo>
                  <a:lnTo>
                    <a:pt x="0" y="85228"/>
                  </a:lnTo>
                  <a:lnTo>
                    <a:pt x="33407" y="0"/>
                  </a:lnTo>
                  <a:lnTo>
                    <a:pt x="52023" y="0"/>
                  </a:lnTo>
                  <a:lnTo>
                    <a:pt x="85430" y="85228"/>
                  </a:lnTo>
                  <a:lnTo>
                    <a:pt x="69109" y="85228"/>
                  </a:lnTo>
                  <a:close/>
                  <a:moveTo>
                    <a:pt x="42715" y="12778"/>
                  </a:moveTo>
                  <a:lnTo>
                    <a:pt x="26777" y="55839"/>
                  </a:lnTo>
                  <a:lnTo>
                    <a:pt x="58653" y="55839"/>
                  </a:lnTo>
                  <a:lnTo>
                    <a:pt x="42715" y="1277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DD4BB4F-1019-B2E7-D8B9-794A78E7D93F}"/>
                </a:ext>
              </a:extLst>
            </p:cNvPr>
            <p:cNvSpPr/>
            <p:nvPr/>
          </p:nvSpPr>
          <p:spPr>
            <a:xfrm>
              <a:off x="-614675" y="3735891"/>
              <a:ext cx="65793" cy="85228"/>
            </a:xfrm>
            <a:custGeom>
              <a:avLst/>
              <a:gdLst>
                <a:gd name="connsiteX0" fmla="*/ 48580 w 65793"/>
                <a:gd name="connsiteY0" fmla="*/ 85228 h 85228"/>
                <a:gd name="connsiteX1" fmla="*/ 29709 w 65793"/>
                <a:gd name="connsiteY1" fmla="*/ 53411 h 85228"/>
                <a:gd name="connsiteX2" fmla="*/ 14919 w 65793"/>
                <a:gd name="connsiteY2" fmla="*/ 53411 h 85228"/>
                <a:gd name="connsiteX3" fmla="*/ 14919 w 65793"/>
                <a:gd name="connsiteY3" fmla="*/ 85228 h 85228"/>
                <a:gd name="connsiteX4" fmla="*/ 0 w 65793"/>
                <a:gd name="connsiteY4" fmla="*/ 85228 h 85228"/>
                <a:gd name="connsiteX5" fmla="*/ 0 w 65793"/>
                <a:gd name="connsiteY5" fmla="*/ 0 h 85228"/>
                <a:gd name="connsiteX6" fmla="*/ 37360 w 65793"/>
                <a:gd name="connsiteY6" fmla="*/ 0 h 85228"/>
                <a:gd name="connsiteX7" fmla="*/ 65156 w 65793"/>
                <a:gd name="connsiteY7" fmla="*/ 26706 h 85228"/>
                <a:gd name="connsiteX8" fmla="*/ 45010 w 65793"/>
                <a:gd name="connsiteY8" fmla="*/ 51750 h 85228"/>
                <a:gd name="connsiteX9" fmla="*/ 65794 w 65793"/>
                <a:gd name="connsiteY9" fmla="*/ 85228 h 85228"/>
                <a:gd name="connsiteX10" fmla="*/ 48580 w 65793"/>
                <a:gd name="connsiteY10" fmla="*/ 85228 h 85228"/>
                <a:gd name="connsiteX11" fmla="*/ 35320 w 65793"/>
                <a:gd name="connsiteY11" fmla="*/ 13289 h 85228"/>
                <a:gd name="connsiteX12" fmla="*/ 14919 w 65793"/>
                <a:gd name="connsiteY12" fmla="*/ 13289 h 85228"/>
                <a:gd name="connsiteX13" fmla="*/ 14919 w 65793"/>
                <a:gd name="connsiteY13" fmla="*/ 40378 h 85228"/>
                <a:gd name="connsiteX14" fmla="*/ 35320 w 65793"/>
                <a:gd name="connsiteY14" fmla="*/ 40378 h 85228"/>
                <a:gd name="connsiteX15" fmla="*/ 49855 w 65793"/>
                <a:gd name="connsiteY15" fmla="*/ 26834 h 85228"/>
                <a:gd name="connsiteX16" fmla="*/ 35320 w 65793"/>
                <a:gd name="connsiteY16" fmla="*/ 13289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793" h="85228">
                  <a:moveTo>
                    <a:pt x="48580" y="85228"/>
                  </a:moveTo>
                  <a:lnTo>
                    <a:pt x="29709" y="53411"/>
                  </a:lnTo>
                  <a:lnTo>
                    <a:pt x="14919" y="53411"/>
                  </a:lnTo>
                  <a:lnTo>
                    <a:pt x="14919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37360" y="0"/>
                  </a:lnTo>
                  <a:cubicBezTo>
                    <a:pt x="54191" y="0"/>
                    <a:pt x="65156" y="10989"/>
                    <a:pt x="65156" y="26706"/>
                  </a:cubicBezTo>
                  <a:cubicBezTo>
                    <a:pt x="65156" y="42423"/>
                    <a:pt x="55211" y="50089"/>
                    <a:pt x="45010" y="51750"/>
                  </a:cubicBezTo>
                  <a:lnTo>
                    <a:pt x="65794" y="85228"/>
                  </a:lnTo>
                  <a:lnTo>
                    <a:pt x="48580" y="85228"/>
                  </a:lnTo>
                  <a:close/>
                  <a:moveTo>
                    <a:pt x="35320" y="13289"/>
                  </a:moveTo>
                  <a:lnTo>
                    <a:pt x="14919" y="13289"/>
                  </a:lnTo>
                  <a:lnTo>
                    <a:pt x="14919" y="40378"/>
                  </a:lnTo>
                  <a:lnTo>
                    <a:pt x="35320" y="40378"/>
                  </a:lnTo>
                  <a:cubicBezTo>
                    <a:pt x="43735" y="40378"/>
                    <a:pt x="49855" y="35011"/>
                    <a:pt x="49855" y="26834"/>
                  </a:cubicBezTo>
                  <a:cubicBezTo>
                    <a:pt x="49855" y="18656"/>
                    <a:pt x="43735" y="13289"/>
                    <a:pt x="35320" y="13289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0EA2D11-7DB7-8D9D-9D76-CA296B05DD20}"/>
                </a:ext>
              </a:extLst>
            </p:cNvPr>
            <p:cNvSpPr/>
            <p:nvPr/>
          </p:nvSpPr>
          <p:spPr>
            <a:xfrm>
              <a:off x="-538426" y="3734614"/>
              <a:ext cx="78799" cy="88167"/>
            </a:xfrm>
            <a:custGeom>
              <a:avLst/>
              <a:gdLst>
                <a:gd name="connsiteX0" fmla="*/ 0 w 78799"/>
                <a:gd name="connsiteY0" fmla="*/ 44084 h 88167"/>
                <a:gd name="connsiteX1" fmla="*/ 43990 w 78799"/>
                <a:gd name="connsiteY1" fmla="*/ 0 h 88167"/>
                <a:gd name="connsiteX2" fmla="*/ 78799 w 78799"/>
                <a:gd name="connsiteY2" fmla="*/ 19167 h 88167"/>
                <a:gd name="connsiteX3" fmla="*/ 66049 w 78799"/>
                <a:gd name="connsiteY3" fmla="*/ 25684 h 88167"/>
                <a:gd name="connsiteX4" fmla="*/ 43990 w 78799"/>
                <a:gd name="connsiteY4" fmla="*/ 13289 h 88167"/>
                <a:gd name="connsiteX5" fmla="*/ 15301 w 78799"/>
                <a:gd name="connsiteY5" fmla="*/ 44084 h 88167"/>
                <a:gd name="connsiteX6" fmla="*/ 43990 w 78799"/>
                <a:gd name="connsiteY6" fmla="*/ 74878 h 88167"/>
                <a:gd name="connsiteX7" fmla="*/ 66049 w 78799"/>
                <a:gd name="connsiteY7" fmla="*/ 62484 h 88167"/>
                <a:gd name="connsiteX8" fmla="*/ 78799 w 78799"/>
                <a:gd name="connsiteY8" fmla="*/ 69000 h 88167"/>
                <a:gd name="connsiteX9" fmla="*/ 43990 w 78799"/>
                <a:gd name="connsiteY9" fmla="*/ 88167 h 88167"/>
                <a:gd name="connsiteX10" fmla="*/ 0 w 78799"/>
                <a:gd name="connsiteY10" fmla="*/ 44084 h 8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799" h="88167">
                  <a:moveTo>
                    <a:pt x="0" y="44084"/>
                  </a:moveTo>
                  <a:cubicBezTo>
                    <a:pt x="0" y="17889"/>
                    <a:pt x="19509" y="0"/>
                    <a:pt x="43990" y="0"/>
                  </a:cubicBezTo>
                  <a:cubicBezTo>
                    <a:pt x="61841" y="0"/>
                    <a:pt x="72424" y="8945"/>
                    <a:pt x="78799" y="19167"/>
                  </a:cubicBezTo>
                  <a:lnTo>
                    <a:pt x="66049" y="25684"/>
                  </a:lnTo>
                  <a:cubicBezTo>
                    <a:pt x="61968" y="18656"/>
                    <a:pt x="53808" y="13289"/>
                    <a:pt x="43990" y="13289"/>
                  </a:cubicBezTo>
                  <a:cubicBezTo>
                    <a:pt x="27796" y="13289"/>
                    <a:pt x="15301" y="26195"/>
                    <a:pt x="15301" y="44084"/>
                  </a:cubicBezTo>
                  <a:cubicBezTo>
                    <a:pt x="15301" y="61973"/>
                    <a:pt x="27796" y="74878"/>
                    <a:pt x="43990" y="74878"/>
                  </a:cubicBezTo>
                  <a:cubicBezTo>
                    <a:pt x="53808" y="74878"/>
                    <a:pt x="61968" y="69639"/>
                    <a:pt x="66049" y="62484"/>
                  </a:cubicBezTo>
                  <a:lnTo>
                    <a:pt x="78799" y="69000"/>
                  </a:lnTo>
                  <a:cubicBezTo>
                    <a:pt x="72297" y="79223"/>
                    <a:pt x="61841" y="88167"/>
                    <a:pt x="43990" y="88167"/>
                  </a:cubicBezTo>
                  <a:cubicBezTo>
                    <a:pt x="19509" y="88167"/>
                    <a:pt x="0" y="70278"/>
                    <a:pt x="0" y="44084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123A3AC-3FB9-A697-E18E-EB144A16F164}"/>
                </a:ext>
              </a:extLst>
            </p:cNvPr>
            <p:cNvSpPr/>
            <p:nvPr/>
          </p:nvSpPr>
          <p:spPr>
            <a:xfrm>
              <a:off x="-453124" y="3735891"/>
              <a:ext cx="66431" cy="85228"/>
            </a:xfrm>
            <a:custGeom>
              <a:avLst/>
              <a:gdLst>
                <a:gd name="connsiteX0" fmla="*/ 25756 w 66431"/>
                <a:gd name="connsiteY0" fmla="*/ 85228 h 85228"/>
                <a:gd name="connsiteX1" fmla="*/ 25756 w 66431"/>
                <a:gd name="connsiteY1" fmla="*/ 13161 h 85228"/>
                <a:gd name="connsiteX2" fmla="*/ 0 w 66431"/>
                <a:gd name="connsiteY2" fmla="*/ 13161 h 85228"/>
                <a:gd name="connsiteX3" fmla="*/ 0 w 66431"/>
                <a:gd name="connsiteY3" fmla="*/ 0 h 85228"/>
                <a:gd name="connsiteX4" fmla="*/ 66431 w 66431"/>
                <a:gd name="connsiteY4" fmla="*/ 0 h 85228"/>
                <a:gd name="connsiteX5" fmla="*/ 66431 w 66431"/>
                <a:gd name="connsiteY5" fmla="*/ 13161 h 85228"/>
                <a:gd name="connsiteX6" fmla="*/ 40675 w 66431"/>
                <a:gd name="connsiteY6" fmla="*/ 13161 h 85228"/>
                <a:gd name="connsiteX7" fmla="*/ 40675 w 66431"/>
                <a:gd name="connsiteY7" fmla="*/ 85228 h 85228"/>
                <a:gd name="connsiteX8" fmla="*/ 25756 w 66431"/>
                <a:gd name="connsiteY8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431" h="85228">
                  <a:moveTo>
                    <a:pt x="25756" y="85228"/>
                  </a:moveTo>
                  <a:lnTo>
                    <a:pt x="25756" y="13161"/>
                  </a:lnTo>
                  <a:lnTo>
                    <a:pt x="0" y="13161"/>
                  </a:lnTo>
                  <a:lnTo>
                    <a:pt x="0" y="0"/>
                  </a:lnTo>
                  <a:lnTo>
                    <a:pt x="66431" y="0"/>
                  </a:lnTo>
                  <a:lnTo>
                    <a:pt x="66431" y="13161"/>
                  </a:lnTo>
                  <a:lnTo>
                    <a:pt x="40675" y="13161"/>
                  </a:lnTo>
                  <a:lnTo>
                    <a:pt x="40675" y="85228"/>
                  </a:lnTo>
                  <a:lnTo>
                    <a:pt x="25756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01A8457-4DEF-48C8-5CF9-71187BFC9855}"/>
                </a:ext>
              </a:extLst>
            </p:cNvPr>
            <p:cNvSpPr/>
            <p:nvPr/>
          </p:nvSpPr>
          <p:spPr>
            <a:xfrm>
              <a:off x="-374069" y="3735891"/>
              <a:ext cx="14918" cy="85228"/>
            </a:xfrm>
            <a:custGeom>
              <a:avLst/>
              <a:gdLst>
                <a:gd name="connsiteX0" fmla="*/ 0 w 14918"/>
                <a:gd name="connsiteY0" fmla="*/ 85228 h 85228"/>
                <a:gd name="connsiteX1" fmla="*/ 0 w 14918"/>
                <a:gd name="connsiteY1" fmla="*/ 0 h 85228"/>
                <a:gd name="connsiteX2" fmla="*/ 14918 w 14918"/>
                <a:gd name="connsiteY2" fmla="*/ 0 h 85228"/>
                <a:gd name="connsiteX3" fmla="*/ 14918 w 14918"/>
                <a:gd name="connsiteY3" fmla="*/ 85228 h 85228"/>
                <a:gd name="connsiteX4" fmla="*/ 0 w 14918"/>
                <a:gd name="connsiteY4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18" h="85228">
                  <a:moveTo>
                    <a:pt x="0" y="85228"/>
                  </a:moveTo>
                  <a:lnTo>
                    <a:pt x="0" y="0"/>
                  </a:lnTo>
                  <a:lnTo>
                    <a:pt x="14918" y="0"/>
                  </a:lnTo>
                  <a:lnTo>
                    <a:pt x="14918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7AA7F76-655A-DA3B-04EF-EC362512F395}"/>
                </a:ext>
              </a:extLst>
            </p:cNvPr>
            <p:cNvSpPr/>
            <p:nvPr/>
          </p:nvSpPr>
          <p:spPr>
            <a:xfrm>
              <a:off x="-344870" y="3734614"/>
              <a:ext cx="78799" cy="88167"/>
            </a:xfrm>
            <a:custGeom>
              <a:avLst/>
              <a:gdLst>
                <a:gd name="connsiteX0" fmla="*/ 0 w 78799"/>
                <a:gd name="connsiteY0" fmla="*/ 44084 h 88167"/>
                <a:gd name="connsiteX1" fmla="*/ 43990 w 78799"/>
                <a:gd name="connsiteY1" fmla="*/ 0 h 88167"/>
                <a:gd name="connsiteX2" fmla="*/ 78800 w 78799"/>
                <a:gd name="connsiteY2" fmla="*/ 19167 h 88167"/>
                <a:gd name="connsiteX3" fmla="*/ 66049 w 78799"/>
                <a:gd name="connsiteY3" fmla="*/ 25684 h 88167"/>
                <a:gd name="connsiteX4" fmla="*/ 43990 w 78799"/>
                <a:gd name="connsiteY4" fmla="*/ 13289 h 88167"/>
                <a:gd name="connsiteX5" fmla="*/ 15301 w 78799"/>
                <a:gd name="connsiteY5" fmla="*/ 44084 h 88167"/>
                <a:gd name="connsiteX6" fmla="*/ 43990 w 78799"/>
                <a:gd name="connsiteY6" fmla="*/ 74878 h 88167"/>
                <a:gd name="connsiteX7" fmla="*/ 66049 w 78799"/>
                <a:gd name="connsiteY7" fmla="*/ 62484 h 88167"/>
                <a:gd name="connsiteX8" fmla="*/ 78800 w 78799"/>
                <a:gd name="connsiteY8" fmla="*/ 69000 h 88167"/>
                <a:gd name="connsiteX9" fmla="*/ 43990 w 78799"/>
                <a:gd name="connsiteY9" fmla="*/ 88167 h 88167"/>
                <a:gd name="connsiteX10" fmla="*/ 0 w 78799"/>
                <a:gd name="connsiteY10" fmla="*/ 44084 h 8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799" h="88167">
                  <a:moveTo>
                    <a:pt x="0" y="44084"/>
                  </a:moveTo>
                  <a:cubicBezTo>
                    <a:pt x="0" y="17889"/>
                    <a:pt x="19509" y="0"/>
                    <a:pt x="43990" y="0"/>
                  </a:cubicBezTo>
                  <a:cubicBezTo>
                    <a:pt x="61841" y="0"/>
                    <a:pt x="72424" y="8945"/>
                    <a:pt x="78800" y="19167"/>
                  </a:cubicBezTo>
                  <a:lnTo>
                    <a:pt x="66049" y="25684"/>
                  </a:lnTo>
                  <a:cubicBezTo>
                    <a:pt x="61968" y="18656"/>
                    <a:pt x="53808" y="13289"/>
                    <a:pt x="43990" y="13289"/>
                  </a:cubicBezTo>
                  <a:cubicBezTo>
                    <a:pt x="27797" y="13289"/>
                    <a:pt x="15301" y="26195"/>
                    <a:pt x="15301" y="44084"/>
                  </a:cubicBezTo>
                  <a:cubicBezTo>
                    <a:pt x="15301" y="61973"/>
                    <a:pt x="27797" y="74878"/>
                    <a:pt x="43990" y="74878"/>
                  </a:cubicBezTo>
                  <a:cubicBezTo>
                    <a:pt x="53808" y="74878"/>
                    <a:pt x="61968" y="69639"/>
                    <a:pt x="66049" y="62484"/>
                  </a:cubicBezTo>
                  <a:lnTo>
                    <a:pt x="78800" y="69000"/>
                  </a:lnTo>
                  <a:cubicBezTo>
                    <a:pt x="72297" y="79223"/>
                    <a:pt x="61841" y="88167"/>
                    <a:pt x="43990" y="88167"/>
                  </a:cubicBezTo>
                  <a:cubicBezTo>
                    <a:pt x="19509" y="88167"/>
                    <a:pt x="0" y="70278"/>
                    <a:pt x="0" y="44084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7178607-D937-A11F-512C-629BC849B06E}"/>
                </a:ext>
              </a:extLst>
            </p:cNvPr>
            <p:cNvSpPr/>
            <p:nvPr/>
          </p:nvSpPr>
          <p:spPr>
            <a:xfrm>
              <a:off x="-221316" y="3735891"/>
              <a:ext cx="58270" cy="85228"/>
            </a:xfrm>
            <a:custGeom>
              <a:avLst/>
              <a:gdLst>
                <a:gd name="connsiteX0" fmla="*/ 0 w 58270"/>
                <a:gd name="connsiteY0" fmla="*/ 85228 h 85228"/>
                <a:gd name="connsiteX1" fmla="*/ 0 w 58270"/>
                <a:gd name="connsiteY1" fmla="*/ 0 h 85228"/>
                <a:gd name="connsiteX2" fmla="*/ 58271 w 58270"/>
                <a:gd name="connsiteY2" fmla="*/ 0 h 85228"/>
                <a:gd name="connsiteX3" fmla="*/ 58271 w 58270"/>
                <a:gd name="connsiteY3" fmla="*/ 13161 h 85228"/>
                <a:gd name="connsiteX4" fmla="*/ 14918 w 58270"/>
                <a:gd name="connsiteY4" fmla="*/ 13161 h 85228"/>
                <a:gd name="connsiteX5" fmla="*/ 14918 w 58270"/>
                <a:gd name="connsiteY5" fmla="*/ 35267 h 85228"/>
                <a:gd name="connsiteX6" fmla="*/ 57378 w 58270"/>
                <a:gd name="connsiteY6" fmla="*/ 35267 h 85228"/>
                <a:gd name="connsiteX7" fmla="*/ 57378 w 58270"/>
                <a:gd name="connsiteY7" fmla="*/ 48428 h 85228"/>
                <a:gd name="connsiteX8" fmla="*/ 14918 w 58270"/>
                <a:gd name="connsiteY8" fmla="*/ 48428 h 85228"/>
                <a:gd name="connsiteX9" fmla="*/ 14918 w 58270"/>
                <a:gd name="connsiteY9" fmla="*/ 72067 h 85228"/>
                <a:gd name="connsiteX10" fmla="*/ 58271 w 58270"/>
                <a:gd name="connsiteY10" fmla="*/ 72067 h 85228"/>
                <a:gd name="connsiteX11" fmla="*/ 58271 w 58270"/>
                <a:gd name="connsiteY11" fmla="*/ 85228 h 85228"/>
                <a:gd name="connsiteX12" fmla="*/ 0 w 58270"/>
                <a:gd name="connsiteY12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270" h="85228">
                  <a:moveTo>
                    <a:pt x="0" y="85228"/>
                  </a:moveTo>
                  <a:lnTo>
                    <a:pt x="0" y="0"/>
                  </a:lnTo>
                  <a:lnTo>
                    <a:pt x="58271" y="0"/>
                  </a:lnTo>
                  <a:lnTo>
                    <a:pt x="58271" y="13161"/>
                  </a:lnTo>
                  <a:lnTo>
                    <a:pt x="14918" y="13161"/>
                  </a:lnTo>
                  <a:lnTo>
                    <a:pt x="14918" y="35267"/>
                  </a:lnTo>
                  <a:lnTo>
                    <a:pt x="57378" y="35267"/>
                  </a:lnTo>
                  <a:lnTo>
                    <a:pt x="57378" y="48428"/>
                  </a:lnTo>
                  <a:lnTo>
                    <a:pt x="14918" y="48428"/>
                  </a:lnTo>
                  <a:lnTo>
                    <a:pt x="14918" y="72067"/>
                  </a:lnTo>
                  <a:lnTo>
                    <a:pt x="58271" y="72067"/>
                  </a:lnTo>
                  <a:lnTo>
                    <a:pt x="58271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3E8AE90-90CD-6BEB-B06B-ED9F917D4DF1}"/>
                </a:ext>
              </a:extLst>
            </p:cNvPr>
            <p:cNvSpPr/>
            <p:nvPr/>
          </p:nvSpPr>
          <p:spPr>
            <a:xfrm>
              <a:off x="-147744" y="3735891"/>
              <a:ext cx="73699" cy="85228"/>
            </a:xfrm>
            <a:custGeom>
              <a:avLst/>
              <a:gdLst>
                <a:gd name="connsiteX0" fmla="*/ 59291 w 73699"/>
                <a:gd name="connsiteY0" fmla="*/ 85228 h 85228"/>
                <a:gd name="connsiteX1" fmla="*/ 14918 w 73699"/>
                <a:gd name="connsiteY1" fmla="*/ 23128 h 85228"/>
                <a:gd name="connsiteX2" fmla="*/ 14918 w 73699"/>
                <a:gd name="connsiteY2" fmla="*/ 85228 h 85228"/>
                <a:gd name="connsiteX3" fmla="*/ 0 w 73699"/>
                <a:gd name="connsiteY3" fmla="*/ 85228 h 85228"/>
                <a:gd name="connsiteX4" fmla="*/ 0 w 73699"/>
                <a:gd name="connsiteY4" fmla="*/ 0 h 85228"/>
                <a:gd name="connsiteX5" fmla="*/ 15301 w 73699"/>
                <a:gd name="connsiteY5" fmla="*/ 0 h 85228"/>
                <a:gd name="connsiteX6" fmla="*/ 58781 w 73699"/>
                <a:gd name="connsiteY6" fmla="*/ 60439 h 85228"/>
                <a:gd name="connsiteX7" fmla="*/ 58781 w 73699"/>
                <a:gd name="connsiteY7" fmla="*/ 0 h 85228"/>
                <a:gd name="connsiteX8" fmla="*/ 73699 w 73699"/>
                <a:gd name="connsiteY8" fmla="*/ 0 h 85228"/>
                <a:gd name="connsiteX9" fmla="*/ 73699 w 73699"/>
                <a:gd name="connsiteY9" fmla="*/ 85228 h 85228"/>
                <a:gd name="connsiteX10" fmla="*/ 59291 w 73699"/>
                <a:gd name="connsiteY10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699" h="85228">
                  <a:moveTo>
                    <a:pt x="59291" y="85228"/>
                  </a:moveTo>
                  <a:lnTo>
                    <a:pt x="14918" y="23128"/>
                  </a:lnTo>
                  <a:lnTo>
                    <a:pt x="14918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15301" y="0"/>
                  </a:lnTo>
                  <a:lnTo>
                    <a:pt x="58781" y="60439"/>
                  </a:lnTo>
                  <a:lnTo>
                    <a:pt x="58781" y="0"/>
                  </a:lnTo>
                  <a:lnTo>
                    <a:pt x="73699" y="0"/>
                  </a:lnTo>
                  <a:lnTo>
                    <a:pt x="73699" y="85228"/>
                  </a:lnTo>
                  <a:lnTo>
                    <a:pt x="59291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16F4DD5C-EE3E-BE5A-2609-AD8210630DDA}"/>
                </a:ext>
              </a:extLst>
            </p:cNvPr>
            <p:cNvSpPr/>
            <p:nvPr/>
          </p:nvSpPr>
          <p:spPr>
            <a:xfrm>
              <a:off x="-59764" y="3734614"/>
              <a:ext cx="79691" cy="88295"/>
            </a:xfrm>
            <a:custGeom>
              <a:avLst/>
              <a:gdLst>
                <a:gd name="connsiteX0" fmla="*/ 44628 w 79691"/>
                <a:gd name="connsiteY0" fmla="*/ 0 h 88295"/>
                <a:gd name="connsiteX1" fmla="*/ 78927 w 79691"/>
                <a:gd name="connsiteY1" fmla="*/ 17761 h 88295"/>
                <a:gd name="connsiteX2" fmla="*/ 66686 w 79691"/>
                <a:gd name="connsiteY2" fmla="*/ 24661 h 88295"/>
                <a:gd name="connsiteX3" fmla="*/ 44628 w 79691"/>
                <a:gd name="connsiteY3" fmla="*/ 13289 h 88295"/>
                <a:gd name="connsiteX4" fmla="*/ 15301 w 79691"/>
                <a:gd name="connsiteY4" fmla="*/ 44084 h 88295"/>
                <a:gd name="connsiteX5" fmla="*/ 44628 w 79691"/>
                <a:gd name="connsiteY5" fmla="*/ 75006 h 88295"/>
                <a:gd name="connsiteX6" fmla="*/ 64774 w 79691"/>
                <a:gd name="connsiteY6" fmla="*/ 67339 h 88295"/>
                <a:gd name="connsiteX7" fmla="*/ 64774 w 79691"/>
                <a:gd name="connsiteY7" fmla="*/ 54050 h 88295"/>
                <a:gd name="connsiteX8" fmla="*/ 39400 w 79691"/>
                <a:gd name="connsiteY8" fmla="*/ 54050 h 88295"/>
                <a:gd name="connsiteX9" fmla="*/ 39400 w 79691"/>
                <a:gd name="connsiteY9" fmla="*/ 40889 h 88295"/>
                <a:gd name="connsiteX10" fmla="*/ 79692 w 79691"/>
                <a:gd name="connsiteY10" fmla="*/ 40889 h 88295"/>
                <a:gd name="connsiteX11" fmla="*/ 79692 w 79691"/>
                <a:gd name="connsiteY11" fmla="*/ 72834 h 88295"/>
                <a:gd name="connsiteX12" fmla="*/ 44628 w 79691"/>
                <a:gd name="connsiteY12" fmla="*/ 88295 h 88295"/>
                <a:gd name="connsiteX13" fmla="*/ 0 w 79691"/>
                <a:gd name="connsiteY13" fmla="*/ 44084 h 88295"/>
                <a:gd name="connsiteX14" fmla="*/ 44628 w 79691"/>
                <a:gd name="connsiteY14" fmla="*/ 0 h 8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9691" h="88295">
                  <a:moveTo>
                    <a:pt x="44628" y="0"/>
                  </a:moveTo>
                  <a:cubicBezTo>
                    <a:pt x="61203" y="0"/>
                    <a:pt x="72042" y="7922"/>
                    <a:pt x="78927" y="17761"/>
                  </a:cubicBezTo>
                  <a:lnTo>
                    <a:pt x="66686" y="24661"/>
                  </a:lnTo>
                  <a:cubicBezTo>
                    <a:pt x="62224" y="18272"/>
                    <a:pt x="54191" y="13289"/>
                    <a:pt x="44628" y="13289"/>
                  </a:cubicBezTo>
                  <a:cubicBezTo>
                    <a:pt x="27797" y="13289"/>
                    <a:pt x="15301" y="26195"/>
                    <a:pt x="15301" y="44084"/>
                  </a:cubicBezTo>
                  <a:cubicBezTo>
                    <a:pt x="15301" y="61973"/>
                    <a:pt x="27797" y="75006"/>
                    <a:pt x="44628" y="75006"/>
                  </a:cubicBezTo>
                  <a:cubicBezTo>
                    <a:pt x="53298" y="75006"/>
                    <a:pt x="60948" y="70917"/>
                    <a:pt x="64774" y="67339"/>
                  </a:cubicBezTo>
                  <a:lnTo>
                    <a:pt x="64774" y="54050"/>
                  </a:lnTo>
                  <a:lnTo>
                    <a:pt x="39400" y="54050"/>
                  </a:lnTo>
                  <a:lnTo>
                    <a:pt x="39400" y="40889"/>
                  </a:lnTo>
                  <a:lnTo>
                    <a:pt x="79692" y="40889"/>
                  </a:lnTo>
                  <a:lnTo>
                    <a:pt x="79692" y="72834"/>
                  </a:lnTo>
                  <a:cubicBezTo>
                    <a:pt x="71276" y="82162"/>
                    <a:pt x="59418" y="88295"/>
                    <a:pt x="44628" y="88295"/>
                  </a:cubicBezTo>
                  <a:cubicBezTo>
                    <a:pt x="20019" y="88295"/>
                    <a:pt x="0" y="70789"/>
                    <a:pt x="0" y="44084"/>
                  </a:cubicBezTo>
                  <a:cubicBezTo>
                    <a:pt x="0" y="17378"/>
                    <a:pt x="20019" y="0"/>
                    <a:pt x="44628" y="0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8D2EA1B-647B-9C50-BBB0-88A98EF0A331}"/>
                </a:ext>
              </a:extLst>
            </p:cNvPr>
            <p:cNvSpPr/>
            <p:nvPr/>
          </p:nvSpPr>
          <p:spPr>
            <a:xfrm>
              <a:off x="35483" y="3735891"/>
              <a:ext cx="14918" cy="85228"/>
            </a:xfrm>
            <a:custGeom>
              <a:avLst/>
              <a:gdLst>
                <a:gd name="connsiteX0" fmla="*/ 0 w 14918"/>
                <a:gd name="connsiteY0" fmla="*/ 85228 h 85228"/>
                <a:gd name="connsiteX1" fmla="*/ 0 w 14918"/>
                <a:gd name="connsiteY1" fmla="*/ 0 h 85228"/>
                <a:gd name="connsiteX2" fmla="*/ 14918 w 14918"/>
                <a:gd name="connsiteY2" fmla="*/ 0 h 85228"/>
                <a:gd name="connsiteX3" fmla="*/ 14918 w 14918"/>
                <a:gd name="connsiteY3" fmla="*/ 85228 h 85228"/>
                <a:gd name="connsiteX4" fmla="*/ 0 w 14918"/>
                <a:gd name="connsiteY4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18" h="85228">
                  <a:moveTo>
                    <a:pt x="0" y="85228"/>
                  </a:moveTo>
                  <a:lnTo>
                    <a:pt x="0" y="0"/>
                  </a:lnTo>
                  <a:lnTo>
                    <a:pt x="14918" y="0"/>
                  </a:lnTo>
                  <a:lnTo>
                    <a:pt x="14918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71C75D2-F0E0-27D5-E39C-39838AA73428}"/>
                </a:ext>
              </a:extLst>
            </p:cNvPr>
            <p:cNvSpPr/>
            <p:nvPr/>
          </p:nvSpPr>
          <p:spPr>
            <a:xfrm>
              <a:off x="68507" y="3735891"/>
              <a:ext cx="73699" cy="85228"/>
            </a:xfrm>
            <a:custGeom>
              <a:avLst/>
              <a:gdLst>
                <a:gd name="connsiteX0" fmla="*/ 59291 w 73699"/>
                <a:gd name="connsiteY0" fmla="*/ 85228 h 85228"/>
                <a:gd name="connsiteX1" fmla="*/ 14918 w 73699"/>
                <a:gd name="connsiteY1" fmla="*/ 23128 h 85228"/>
                <a:gd name="connsiteX2" fmla="*/ 14918 w 73699"/>
                <a:gd name="connsiteY2" fmla="*/ 85228 h 85228"/>
                <a:gd name="connsiteX3" fmla="*/ 0 w 73699"/>
                <a:gd name="connsiteY3" fmla="*/ 85228 h 85228"/>
                <a:gd name="connsiteX4" fmla="*/ 0 w 73699"/>
                <a:gd name="connsiteY4" fmla="*/ 0 h 85228"/>
                <a:gd name="connsiteX5" fmla="*/ 15301 w 73699"/>
                <a:gd name="connsiteY5" fmla="*/ 0 h 85228"/>
                <a:gd name="connsiteX6" fmla="*/ 58781 w 73699"/>
                <a:gd name="connsiteY6" fmla="*/ 60439 h 85228"/>
                <a:gd name="connsiteX7" fmla="*/ 58781 w 73699"/>
                <a:gd name="connsiteY7" fmla="*/ 0 h 85228"/>
                <a:gd name="connsiteX8" fmla="*/ 73699 w 73699"/>
                <a:gd name="connsiteY8" fmla="*/ 0 h 85228"/>
                <a:gd name="connsiteX9" fmla="*/ 73699 w 73699"/>
                <a:gd name="connsiteY9" fmla="*/ 85228 h 85228"/>
                <a:gd name="connsiteX10" fmla="*/ 59291 w 73699"/>
                <a:gd name="connsiteY10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699" h="85228">
                  <a:moveTo>
                    <a:pt x="59291" y="85228"/>
                  </a:moveTo>
                  <a:lnTo>
                    <a:pt x="14918" y="23128"/>
                  </a:lnTo>
                  <a:lnTo>
                    <a:pt x="14918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15301" y="0"/>
                  </a:lnTo>
                  <a:lnTo>
                    <a:pt x="58781" y="60439"/>
                  </a:lnTo>
                  <a:lnTo>
                    <a:pt x="58781" y="0"/>
                  </a:lnTo>
                  <a:lnTo>
                    <a:pt x="73699" y="0"/>
                  </a:lnTo>
                  <a:lnTo>
                    <a:pt x="73699" y="85228"/>
                  </a:lnTo>
                  <a:lnTo>
                    <a:pt x="59291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53A5906-632E-FE79-3BFA-68C010CEE2C7}"/>
                </a:ext>
              </a:extLst>
            </p:cNvPr>
            <p:cNvSpPr/>
            <p:nvPr/>
          </p:nvSpPr>
          <p:spPr>
            <a:xfrm>
              <a:off x="160312" y="3735891"/>
              <a:ext cx="58270" cy="85228"/>
            </a:xfrm>
            <a:custGeom>
              <a:avLst/>
              <a:gdLst>
                <a:gd name="connsiteX0" fmla="*/ 0 w 58270"/>
                <a:gd name="connsiteY0" fmla="*/ 85228 h 85228"/>
                <a:gd name="connsiteX1" fmla="*/ 0 w 58270"/>
                <a:gd name="connsiteY1" fmla="*/ 0 h 85228"/>
                <a:gd name="connsiteX2" fmla="*/ 58271 w 58270"/>
                <a:gd name="connsiteY2" fmla="*/ 0 h 85228"/>
                <a:gd name="connsiteX3" fmla="*/ 58271 w 58270"/>
                <a:gd name="connsiteY3" fmla="*/ 13161 h 85228"/>
                <a:gd name="connsiteX4" fmla="*/ 14918 w 58270"/>
                <a:gd name="connsiteY4" fmla="*/ 13161 h 85228"/>
                <a:gd name="connsiteX5" fmla="*/ 14918 w 58270"/>
                <a:gd name="connsiteY5" fmla="*/ 35267 h 85228"/>
                <a:gd name="connsiteX6" fmla="*/ 57378 w 58270"/>
                <a:gd name="connsiteY6" fmla="*/ 35267 h 85228"/>
                <a:gd name="connsiteX7" fmla="*/ 57378 w 58270"/>
                <a:gd name="connsiteY7" fmla="*/ 48428 h 85228"/>
                <a:gd name="connsiteX8" fmla="*/ 14918 w 58270"/>
                <a:gd name="connsiteY8" fmla="*/ 48428 h 85228"/>
                <a:gd name="connsiteX9" fmla="*/ 14918 w 58270"/>
                <a:gd name="connsiteY9" fmla="*/ 72067 h 85228"/>
                <a:gd name="connsiteX10" fmla="*/ 58271 w 58270"/>
                <a:gd name="connsiteY10" fmla="*/ 72067 h 85228"/>
                <a:gd name="connsiteX11" fmla="*/ 58271 w 58270"/>
                <a:gd name="connsiteY11" fmla="*/ 85228 h 85228"/>
                <a:gd name="connsiteX12" fmla="*/ 0 w 58270"/>
                <a:gd name="connsiteY12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270" h="85228">
                  <a:moveTo>
                    <a:pt x="0" y="85228"/>
                  </a:moveTo>
                  <a:lnTo>
                    <a:pt x="0" y="0"/>
                  </a:lnTo>
                  <a:lnTo>
                    <a:pt x="58271" y="0"/>
                  </a:lnTo>
                  <a:lnTo>
                    <a:pt x="58271" y="13161"/>
                  </a:lnTo>
                  <a:lnTo>
                    <a:pt x="14918" y="13161"/>
                  </a:lnTo>
                  <a:lnTo>
                    <a:pt x="14918" y="35267"/>
                  </a:lnTo>
                  <a:lnTo>
                    <a:pt x="57378" y="35267"/>
                  </a:lnTo>
                  <a:lnTo>
                    <a:pt x="57378" y="48428"/>
                  </a:lnTo>
                  <a:lnTo>
                    <a:pt x="14918" y="48428"/>
                  </a:lnTo>
                  <a:lnTo>
                    <a:pt x="14918" y="72067"/>
                  </a:lnTo>
                  <a:lnTo>
                    <a:pt x="58271" y="72067"/>
                  </a:lnTo>
                  <a:lnTo>
                    <a:pt x="58271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444DB3D-D5A5-ECD5-3D6F-5D16C60A2124}"/>
                </a:ext>
              </a:extLst>
            </p:cNvPr>
            <p:cNvSpPr/>
            <p:nvPr/>
          </p:nvSpPr>
          <p:spPr>
            <a:xfrm>
              <a:off x="233884" y="3735891"/>
              <a:ext cx="58270" cy="85228"/>
            </a:xfrm>
            <a:custGeom>
              <a:avLst/>
              <a:gdLst>
                <a:gd name="connsiteX0" fmla="*/ 0 w 58270"/>
                <a:gd name="connsiteY0" fmla="*/ 85228 h 85228"/>
                <a:gd name="connsiteX1" fmla="*/ 0 w 58270"/>
                <a:gd name="connsiteY1" fmla="*/ 0 h 85228"/>
                <a:gd name="connsiteX2" fmla="*/ 58271 w 58270"/>
                <a:gd name="connsiteY2" fmla="*/ 0 h 85228"/>
                <a:gd name="connsiteX3" fmla="*/ 58271 w 58270"/>
                <a:gd name="connsiteY3" fmla="*/ 13161 h 85228"/>
                <a:gd name="connsiteX4" fmla="*/ 14918 w 58270"/>
                <a:gd name="connsiteY4" fmla="*/ 13161 h 85228"/>
                <a:gd name="connsiteX5" fmla="*/ 14918 w 58270"/>
                <a:gd name="connsiteY5" fmla="*/ 35267 h 85228"/>
                <a:gd name="connsiteX6" fmla="*/ 57378 w 58270"/>
                <a:gd name="connsiteY6" fmla="*/ 35267 h 85228"/>
                <a:gd name="connsiteX7" fmla="*/ 57378 w 58270"/>
                <a:gd name="connsiteY7" fmla="*/ 48428 h 85228"/>
                <a:gd name="connsiteX8" fmla="*/ 14918 w 58270"/>
                <a:gd name="connsiteY8" fmla="*/ 48428 h 85228"/>
                <a:gd name="connsiteX9" fmla="*/ 14918 w 58270"/>
                <a:gd name="connsiteY9" fmla="*/ 72067 h 85228"/>
                <a:gd name="connsiteX10" fmla="*/ 58271 w 58270"/>
                <a:gd name="connsiteY10" fmla="*/ 72067 h 85228"/>
                <a:gd name="connsiteX11" fmla="*/ 58271 w 58270"/>
                <a:gd name="connsiteY11" fmla="*/ 85228 h 85228"/>
                <a:gd name="connsiteX12" fmla="*/ 0 w 58270"/>
                <a:gd name="connsiteY12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270" h="85228">
                  <a:moveTo>
                    <a:pt x="0" y="85228"/>
                  </a:moveTo>
                  <a:lnTo>
                    <a:pt x="0" y="0"/>
                  </a:lnTo>
                  <a:lnTo>
                    <a:pt x="58271" y="0"/>
                  </a:lnTo>
                  <a:lnTo>
                    <a:pt x="58271" y="13161"/>
                  </a:lnTo>
                  <a:lnTo>
                    <a:pt x="14918" y="13161"/>
                  </a:lnTo>
                  <a:lnTo>
                    <a:pt x="14918" y="35267"/>
                  </a:lnTo>
                  <a:lnTo>
                    <a:pt x="57378" y="35267"/>
                  </a:lnTo>
                  <a:lnTo>
                    <a:pt x="57378" y="48428"/>
                  </a:lnTo>
                  <a:lnTo>
                    <a:pt x="14918" y="48428"/>
                  </a:lnTo>
                  <a:lnTo>
                    <a:pt x="14918" y="72067"/>
                  </a:lnTo>
                  <a:lnTo>
                    <a:pt x="58271" y="72067"/>
                  </a:lnTo>
                  <a:lnTo>
                    <a:pt x="58271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58E45E0-35A2-A828-9FB2-53DF79E50E0A}"/>
                </a:ext>
              </a:extLst>
            </p:cNvPr>
            <p:cNvSpPr/>
            <p:nvPr/>
          </p:nvSpPr>
          <p:spPr>
            <a:xfrm>
              <a:off x="307455" y="3735891"/>
              <a:ext cx="65793" cy="85228"/>
            </a:xfrm>
            <a:custGeom>
              <a:avLst/>
              <a:gdLst>
                <a:gd name="connsiteX0" fmla="*/ 48580 w 65793"/>
                <a:gd name="connsiteY0" fmla="*/ 85228 h 85228"/>
                <a:gd name="connsiteX1" fmla="*/ 29709 w 65793"/>
                <a:gd name="connsiteY1" fmla="*/ 53411 h 85228"/>
                <a:gd name="connsiteX2" fmla="*/ 14918 w 65793"/>
                <a:gd name="connsiteY2" fmla="*/ 53411 h 85228"/>
                <a:gd name="connsiteX3" fmla="*/ 14918 w 65793"/>
                <a:gd name="connsiteY3" fmla="*/ 85228 h 85228"/>
                <a:gd name="connsiteX4" fmla="*/ 0 w 65793"/>
                <a:gd name="connsiteY4" fmla="*/ 85228 h 85228"/>
                <a:gd name="connsiteX5" fmla="*/ 0 w 65793"/>
                <a:gd name="connsiteY5" fmla="*/ 0 h 85228"/>
                <a:gd name="connsiteX6" fmla="*/ 37360 w 65793"/>
                <a:gd name="connsiteY6" fmla="*/ 0 h 85228"/>
                <a:gd name="connsiteX7" fmla="*/ 65156 w 65793"/>
                <a:gd name="connsiteY7" fmla="*/ 26706 h 85228"/>
                <a:gd name="connsiteX8" fmla="*/ 45010 w 65793"/>
                <a:gd name="connsiteY8" fmla="*/ 51750 h 85228"/>
                <a:gd name="connsiteX9" fmla="*/ 65794 w 65793"/>
                <a:gd name="connsiteY9" fmla="*/ 85228 h 85228"/>
                <a:gd name="connsiteX10" fmla="*/ 48580 w 65793"/>
                <a:gd name="connsiteY10" fmla="*/ 85228 h 85228"/>
                <a:gd name="connsiteX11" fmla="*/ 35320 w 65793"/>
                <a:gd name="connsiteY11" fmla="*/ 13289 h 85228"/>
                <a:gd name="connsiteX12" fmla="*/ 14918 w 65793"/>
                <a:gd name="connsiteY12" fmla="*/ 13289 h 85228"/>
                <a:gd name="connsiteX13" fmla="*/ 14918 w 65793"/>
                <a:gd name="connsiteY13" fmla="*/ 40378 h 85228"/>
                <a:gd name="connsiteX14" fmla="*/ 35320 w 65793"/>
                <a:gd name="connsiteY14" fmla="*/ 40378 h 85228"/>
                <a:gd name="connsiteX15" fmla="*/ 49855 w 65793"/>
                <a:gd name="connsiteY15" fmla="*/ 26834 h 85228"/>
                <a:gd name="connsiteX16" fmla="*/ 35320 w 65793"/>
                <a:gd name="connsiteY16" fmla="*/ 13289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793" h="85228">
                  <a:moveTo>
                    <a:pt x="48580" y="85228"/>
                  </a:moveTo>
                  <a:lnTo>
                    <a:pt x="29709" y="53411"/>
                  </a:lnTo>
                  <a:lnTo>
                    <a:pt x="14918" y="53411"/>
                  </a:lnTo>
                  <a:lnTo>
                    <a:pt x="14918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37360" y="0"/>
                  </a:lnTo>
                  <a:cubicBezTo>
                    <a:pt x="54191" y="0"/>
                    <a:pt x="65156" y="10989"/>
                    <a:pt x="65156" y="26706"/>
                  </a:cubicBezTo>
                  <a:cubicBezTo>
                    <a:pt x="65156" y="42423"/>
                    <a:pt x="55211" y="50089"/>
                    <a:pt x="45010" y="51750"/>
                  </a:cubicBezTo>
                  <a:lnTo>
                    <a:pt x="65794" y="85228"/>
                  </a:lnTo>
                  <a:lnTo>
                    <a:pt x="48580" y="85228"/>
                  </a:lnTo>
                  <a:close/>
                  <a:moveTo>
                    <a:pt x="35320" y="13289"/>
                  </a:moveTo>
                  <a:lnTo>
                    <a:pt x="14918" y="13289"/>
                  </a:lnTo>
                  <a:lnTo>
                    <a:pt x="14918" y="40378"/>
                  </a:lnTo>
                  <a:lnTo>
                    <a:pt x="35320" y="40378"/>
                  </a:lnTo>
                  <a:cubicBezTo>
                    <a:pt x="43735" y="40378"/>
                    <a:pt x="49855" y="35011"/>
                    <a:pt x="49855" y="26834"/>
                  </a:cubicBezTo>
                  <a:cubicBezTo>
                    <a:pt x="49855" y="18656"/>
                    <a:pt x="43735" y="13289"/>
                    <a:pt x="35320" y="13289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F36A352-082C-F99D-E0AD-D19D1A3FC701}"/>
                </a:ext>
              </a:extLst>
            </p:cNvPr>
            <p:cNvSpPr/>
            <p:nvPr/>
          </p:nvSpPr>
          <p:spPr>
            <a:xfrm>
              <a:off x="387530" y="3735891"/>
              <a:ext cx="14918" cy="85228"/>
            </a:xfrm>
            <a:custGeom>
              <a:avLst/>
              <a:gdLst>
                <a:gd name="connsiteX0" fmla="*/ 0 w 14918"/>
                <a:gd name="connsiteY0" fmla="*/ 85228 h 85228"/>
                <a:gd name="connsiteX1" fmla="*/ 0 w 14918"/>
                <a:gd name="connsiteY1" fmla="*/ 0 h 85228"/>
                <a:gd name="connsiteX2" fmla="*/ 14918 w 14918"/>
                <a:gd name="connsiteY2" fmla="*/ 0 h 85228"/>
                <a:gd name="connsiteX3" fmla="*/ 14918 w 14918"/>
                <a:gd name="connsiteY3" fmla="*/ 85228 h 85228"/>
                <a:gd name="connsiteX4" fmla="*/ 0 w 14918"/>
                <a:gd name="connsiteY4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18" h="85228">
                  <a:moveTo>
                    <a:pt x="0" y="85228"/>
                  </a:moveTo>
                  <a:lnTo>
                    <a:pt x="0" y="0"/>
                  </a:lnTo>
                  <a:lnTo>
                    <a:pt x="14918" y="0"/>
                  </a:lnTo>
                  <a:lnTo>
                    <a:pt x="14918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EB2C8E5-1409-2567-4293-E4AFD74E5B49}"/>
                </a:ext>
              </a:extLst>
            </p:cNvPr>
            <p:cNvSpPr/>
            <p:nvPr/>
          </p:nvSpPr>
          <p:spPr>
            <a:xfrm>
              <a:off x="420427" y="3735891"/>
              <a:ext cx="73699" cy="85228"/>
            </a:xfrm>
            <a:custGeom>
              <a:avLst/>
              <a:gdLst>
                <a:gd name="connsiteX0" fmla="*/ 59291 w 73699"/>
                <a:gd name="connsiteY0" fmla="*/ 85228 h 85228"/>
                <a:gd name="connsiteX1" fmla="*/ 14918 w 73699"/>
                <a:gd name="connsiteY1" fmla="*/ 23128 h 85228"/>
                <a:gd name="connsiteX2" fmla="*/ 14918 w 73699"/>
                <a:gd name="connsiteY2" fmla="*/ 85228 h 85228"/>
                <a:gd name="connsiteX3" fmla="*/ 0 w 73699"/>
                <a:gd name="connsiteY3" fmla="*/ 85228 h 85228"/>
                <a:gd name="connsiteX4" fmla="*/ 0 w 73699"/>
                <a:gd name="connsiteY4" fmla="*/ 0 h 85228"/>
                <a:gd name="connsiteX5" fmla="*/ 15301 w 73699"/>
                <a:gd name="connsiteY5" fmla="*/ 0 h 85228"/>
                <a:gd name="connsiteX6" fmla="*/ 58781 w 73699"/>
                <a:gd name="connsiteY6" fmla="*/ 60439 h 85228"/>
                <a:gd name="connsiteX7" fmla="*/ 58781 w 73699"/>
                <a:gd name="connsiteY7" fmla="*/ 0 h 85228"/>
                <a:gd name="connsiteX8" fmla="*/ 73699 w 73699"/>
                <a:gd name="connsiteY8" fmla="*/ 0 h 85228"/>
                <a:gd name="connsiteX9" fmla="*/ 73699 w 73699"/>
                <a:gd name="connsiteY9" fmla="*/ 85228 h 85228"/>
                <a:gd name="connsiteX10" fmla="*/ 59291 w 73699"/>
                <a:gd name="connsiteY10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699" h="85228">
                  <a:moveTo>
                    <a:pt x="59291" y="85228"/>
                  </a:moveTo>
                  <a:lnTo>
                    <a:pt x="14918" y="23128"/>
                  </a:lnTo>
                  <a:lnTo>
                    <a:pt x="14918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15301" y="0"/>
                  </a:lnTo>
                  <a:lnTo>
                    <a:pt x="58781" y="60439"/>
                  </a:lnTo>
                  <a:lnTo>
                    <a:pt x="58781" y="0"/>
                  </a:lnTo>
                  <a:lnTo>
                    <a:pt x="73699" y="0"/>
                  </a:lnTo>
                  <a:lnTo>
                    <a:pt x="73699" y="85228"/>
                  </a:lnTo>
                  <a:lnTo>
                    <a:pt x="59291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608841D-B43A-B5B8-0A05-F96A5F3B9563}"/>
                </a:ext>
              </a:extLst>
            </p:cNvPr>
            <p:cNvSpPr/>
            <p:nvPr/>
          </p:nvSpPr>
          <p:spPr>
            <a:xfrm>
              <a:off x="508534" y="3734614"/>
              <a:ext cx="79691" cy="88295"/>
            </a:xfrm>
            <a:custGeom>
              <a:avLst/>
              <a:gdLst>
                <a:gd name="connsiteX0" fmla="*/ 44628 w 79691"/>
                <a:gd name="connsiteY0" fmla="*/ 0 h 88295"/>
                <a:gd name="connsiteX1" fmla="*/ 78927 w 79691"/>
                <a:gd name="connsiteY1" fmla="*/ 17761 h 88295"/>
                <a:gd name="connsiteX2" fmla="*/ 66686 w 79691"/>
                <a:gd name="connsiteY2" fmla="*/ 24661 h 88295"/>
                <a:gd name="connsiteX3" fmla="*/ 44628 w 79691"/>
                <a:gd name="connsiteY3" fmla="*/ 13289 h 88295"/>
                <a:gd name="connsiteX4" fmla="*/ 15301 w 79691"/>
                <a:gd name="connsiteY4" fmla="*/ 44084 h 88295"/>
                <a:gd name="connsiteX5" fmla="*/ 44628 w 79691"/>
                <a:gd name="connsiteY5" fmla="*/ 75006 h 88295"/>
                <a:gd name="connsiteX6" fmla="*/ 64774 w 79691"/>
                <a:gd name="connsiteY6" fmla="*/ 67339 h 88295"/>
                <a:gd name="connsiteX7" fmla="*/ 64774 w 79691"/>
                <a:gd name="connsiteY7" fmla="*/ 54050 h 88295"/>
                <a:gd name="connsiteX8" fmla="*/ 39400 w 79691"/>
                <a:gd name="connsiteY8" fmla="*/ 54050 h 88295"/>
                <a:gd name="connsiteX9" fmla="*/ 39400 w 79691"/>
                <a:gd name="connsiteY9" fmla="*/ 40889 h 88295"/>
                <a:gd name="connsiteX10" fmla="*/ 79692 w 79691"/>
                <a:gd name="connsiteY10" fmla="*/ 40889 h 88295"/>
                <a:gd name="connsiteX11" fmla="*/ 79692 w 79691"/>
                <a:gd name="connsiteY11" fmla="*/ 72834 h 88295"/>
                <a:gd name="connsiteX12" fmla="*/ 44628 w 79691"/>
                <a:gd name="connsiteY12" fmla="*/ 88295 h 88295"/>
                <a:gd name="connsiteX13" fmla="*/ 0 w 79691"/>
                <a:gd name="connsiteY13" fmla="*/ 44084 h 88295"/>
                <a:gd name="connsiteX14" fmla="*/ 44628 w 79691"/>
                <a:gd name="connsiteY14" fmla="*/ 0 h 8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9691" h="88295">
                  <a:moveTo>
                    <a:pt x="44628" y="0"/>
                  </a:moveTo>
                  <a:cubicBezTo>
                    <a:pt x="61204" y="0"/>
                    <a:pt x="72042" y="7922"/>
                    <a:pt x="78927" y="17761"/>
                  </a:cubicBezTo>
                  <a:lnTo>
                    <a:pt x="66686" y="24661"/>
                  </a:lnTo>
                  <a:cubicBezTo>
                    <a:pt x="62224" y="18272"/>
                    <a:pt x="54191" y="13289"/>
                    <a:pt x="44628" y="13289"/>
                  </a:cubicBezTo>
                  <a:cubicBezTo>
                    <a:pt x="27797" y="13289"/>
                    <a:pt x="15301" y="26195"/>
                    <a:pt x="15301" y="44084"/>
                  </a:cubicBezTo>
                  <a:cubicBezTo>
                    <a:pt x="15301" y="61973"/>
                    <a:pt x="27797" y="75006"/>
                    <a:pt x="44628" y="75006"/>
                  </a:cubicBezTo>
                  <a:cubicBezTo>
                    <a:pt x="53298" y="75006"/>
                    <a:pt x="60948" y="70917"/>
                    <a:pt x="64774" y="67339"/>
                  </a:cubicBezTo>
                  <a:lnTo>
                    <a:pt x="64774" y="54050"/>
                  </a:lnTo>
                  <a:lnTo>
                    <a:pt x="39400" y="54050"/>
                  </a:lnTo>
                  <a:lnTo>
                    <a:pt x="39400" y="40889"/>
                  </a:lnTo>
                  <a:lnTo>
                    <a:pt x="79692" y="40889"/>
                  </a:lnTo>
                  <a:lnTo>
                    <a:pt x="79692" y="72834"/>
                  </a:lnTo>
                  <a:cubicBezTo>
                    <a:pt x="71276" y="82162"/>
                    <a:pt x="59418" y="88295"/>
                    <a:pt x="44628" y="88295"/>
                  </a:cubicBezTo>
                  <a:cubicBezTo>
                    <a:pt x="20019" y="88295"/>
                    <a:pt x="0" y="70789"/>
                    <a:pt x="0" y="44084"/>
                  </a:cubicBezTo>
                  <a:cubicBezTo>
                    <a:pt x="0" y="17378"/>
                    <a:pt x="20019" y="0"/>
                    <a:pt x="44628" y="0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CD08A83-A7F4-13D6-6002-8D8D48C0C789}"/>
                </a:ext>
              </a:extLst>
            </p:cNvPr>
            <p:cNvSpPr/>
            <p:nvPr/>
          </p:nvSpPr>
          <p:spPr>
            <a:xfrm>
              <a:off x="632726" y="3734614"/>
              <a:ext cx="78799" cy="88167"/>
            </a:xfrm>
            <a:custGeom>
              <a:avLst/>
              <a:gdLst>
                <a:gd name="connsiteX0" fmla="*/ 0 w 78799"/>
                <a:gd name="connsiteY0" fmla="*/ 44084 h 88167"/>
                <a:gd name="connsiteX1" fmla="*/ 43990 w 78799"/>
                <a:gd name="connsiteY1" fmla="*/ 0 h 88167"/>
                <a:gd name="connsiteX2" fmla="*/ 78799 w 78799"/>
                <a:gd name="connsiteY2" fmla="*/ 19167 h 88167"/>
                <a:gd name="connsiteX3" fmla="*/ 66049 w 78799"/>
                <a:gd name="connsiteY3" fmla="*/ 25684 h 88167"/>
                <a:gd name="connsiteX4" fmla="*/ 43990 w 78799"/>
                <a:gd name="connsiteY4" fmla="*/ 13289 h 88167"/>
                <a:gd name="connsiteX5" fmla="*/ 15301 w 78799"/>
                <a:gd name="connsiteY5" fmla="*/ 44084 h 88167"/>
                <a:gd name="connsiteX6" fmla="*/ 43990 w 78799"/>
                <a:gd name="connsiteY6" fmla="*/ 74878 h 88167"/>
                <a:gd name="connsiteX7" fmla="*/ 66049 w 78799"/>
                <a:gd name="connsiteY7" fmla="*/ 62484 h 88167"/>
                <a:gd name="connsiteX8" fmla="*/ 78799 w 78799"/>
                <a:gd name="connsiteY8" fmla="*/ 69000 h 88167"/>
                <a:gd name="connsiteX9" fmla="*/ 43990 w 78799"/>
                <a:gd name="connsiteY9" fmla="*/ 88167 h 88167"/>
                <a:gd name="connsiteX10" fmla="*/ 0 w 78799"/>
                <a:gd name="connsiteY10" fmla="*/ 44084 h 8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799" h="88167">
                  <a:moveTo>
                    <a:pt x="0" y="44084"/>
                  </a:moveTo>
                  <a:cubicBezTo>
                    <a:pt x="0" y="17889"/>
                    <a:pt x="19509" y="0"/>
                    <a:pt x="43990" y="0"/>
                  </a:cubicBezTo>
                  <a:cubicBezTo>
                    <a:pt x="61841" y="0"/>
                    <a:pt x="72424" y="8945"/>
                    <a:pt x="78799" y="19167"/>
                  </a:cubicBezTo>
                  <a:lnTo>
                    <a:pt x="66049" y="25684"/>
                  </a:lnTo>
                  <a:cubicBezTo>
                    <a:pt x="61968" y="18656"/>
                    <a:pt x="53808" y="13289"/>
                    <a:pt x="43990" y="13289"/>
                  </a:cubicBezTo>
                  <a:cubicBezTo>
                    <a:pt x="27796" y="13289"/>
                    <a:pt x="15301" y="26195"/>
                    <a:pt x="15301" y="44084"/>
                  </a:cubicBezTo>
                  <a:cubicBezTo>
                    <a:pt x="15301" y="61973"/>
                    <a:pt x="27796" y="74878"/>
                    <a:pt x="43990" y="74878"/>
                  </a:cubicBezTo>
                  <a:cubicBezTo>
                    <a:pt x="53808" y="74878"/>
                    <a:pt x="61968" y="69639"/>
                    <a:pt x="66049" y="62484"/>
                  </a:cubicBezTo>
                  <a:lnTo>
                    <a:pt x="78799" y="69000"/>
                  </a:lnTo>
                  <a:cubicBezTo>
                    <a:pt x="72296" y="79223"/>
                    <a:pt x="61841" y="88167"/>
                    <a:pt x="43990" y="88167"/>
                  </a:cubicBezTo>
                  <a:cubicBezTo>
                    <a:pt x="19509" y="88167"/>
                    <a:pt x="0" y="70278"/>
                    <a:pt x="0" y="44084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B625D91-E3BF-2FFC-8D33-263349A20697}"/>
                </a:ext>
              </a:extLst>
            </p:cNvPr>
            <p:cNvSpPr/>
            <p:nvPr/>
          </p:nvSpPr>
          <p:spPr>
            <a:xfrm>
              <a:off x="719686" y="3734614"/>
              <a:ext cx="86959" cy="88167"/>
            </a:xfrm>
            <a:custGeom>
              <a:avLst/>
              <a:gdLst>
                <a:gd name="connsiteX0" fmla="*/ 43480 w 86959"/>
                <a:gd name="connsiteY0" fmla="*/ 0 h 88167"/>
                <a:gd name="connsiteX1" fmla="*/ 86960 w 86959"/>
                <a:gd name="connsiteY1" fmla="*/ 44084 h 88167"/>
                <a:gd name="connsiteX2" fmla="*/ 43480 w 86959"/>
                <a:gd name="connsiteY2" fmla="*/ 88167 h 88167"/>
                <a:gd name="connsiteX3" fmla="*/ 0 w 86959"/>
                <a:gd name="connsiteY3" fmla="*/ 44084 h 88167"/>
                <a:gd name="connsiteX4" fmla="*/ 43480 w 86959"/>
                <a:gd name="connsiteY4" fmla="*/ 0 h 88167"/>
                <a:gd name="connsiteX5" fmla="*/ 43480 w 86959"/>
                <a:gd name="connsiteY5" fmla="*/ 13289 h 88167"/>
                <a:gd name="connsiteX6" fmla="*/ 15301 w 86959"/>
                <a:gd name="connsiteY6" fmla="*/ 44084 h 88167"/>
                <a:gd name="connsiteX7" fmla="*/ 43480 w 86959"/>
                <a:gd name="connsiteY7" fmla="*/ 74878 h 88167"/>
                <a:gd name="connsiteX8" fmla="*/ 71659 w 86959"/>
                <a:gd name="connsiteY8" fmla="*/ 44084 h 88167"/>
                <a:gd name="connsiteX9" fmla="*/ 43480 w 86959"/>
                <a:gd name="connsiteY9" fmla="*/ 13289 h 8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959" h="88167">
                  <a:moveTo>
                    <a:pt x="43480" y="0"/>
                  </a:moveTo>
                  <a:cubicBezTo>
                    <a:pt x="68981" y="0"/>
                    <a:pt x="86960" y="18656"/>
                    <a:pt x="86960" y="44084"/>
                  </a:cubicBezTo>
                  <a:cubicBezTo>
                    <a:pt x="86960" y="69512"/>
                    <a:pt x="68981" y="88167"/>
                    <a:pt x="43480" y="88167"/>
                  </a:cubicBezTo>
                  <a:cubicBezTo>
                    <a:pt x="17979" y="88167"/>
                    <a:pt x="0" y="69512"/>
                    <a:pt x="0" y="44084"/>
                  </a:cubicBezTo>
                  <a:cubicBezTo>
                    <a:pt x="0" y="18656"/>
                    <a:pt x="17979" y="0"/>
                    <a:pt x="43480" y="0"/>
                  </a:cubicBezTo>
                  <a:close/>
                  <a:moveTo>
                    <a:pt x="43480" y="13289"/>
                  </a:moveTo>
                  <a:cubicBezTo>
                    <a:pt x="26267" y="13289"/>
                    <a:pt x="15301" y="26450"/>
                    <a:pt x="15301" y="44084"/>
                  </a:cubicBezTo>
                  <a:cubicBezTo>
                    <a:pt x="15301" y="61717"/>
                    <a:pt x="26267" y="74878"/>
                    <a:pt x="43480" y="74878"/>
                  </a:cubicBezTo>
                  <a:cubicBezTo>
                    <a:pt x="60694" y="74878"/>
                    <a:pt x="71659" y="61589"/>
                    <a:pt x="71659" y="44084"/>
                  </a:cubicBezTo>
                  <a:cubicBezTo>
                    <a:pt x="71659" y="26578"/>
                    <a:pt x="60566" y="13289"/>
                    <a:pt x="43480" y="13289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500AECD-AAA6-1EE7-749C-11E0A9CDD0DF}"/>
                </a:ext>
              </a:extLst>
            </p:cNvPr>
            <p:cNvSpPr/>
            <p:nvPr/>
          </p:nvSpPr>
          <p:spPr>
            <a:xfrm>
              <a:off x="820926" y="3735891"/>
              <a:ext cx="73699" cy="85228"/>
            </a:xfrm>
            <a:custGeom>
              <a:avLst/>
              <a:gdLst>
                <a:gd name="connsiteX0" fmla="*/ 59291 w 73699"/>
                <a:gd name="connsiteY0" fmla="*/ 85228 h 85228"/>
                <a:gd name="connsiteX1" fmla="*/ 14919 w 73699"/>
                <a:gd name="connsiteY1" fmla="*/ 23128 h 85228"/>
                <a:gd name="connsiteX2" fmla="*/ 14919 w 73699"/>
                <a:gd name="connsiteY2" fmla="*/ 85228 h 85228"/>
                <a:gd name="connsiteX3" fmla="*/ 0 w 73699"/>
                <a:gd name="connsiteY3" fmla="*/ 85228 h 85228"/>
                <a:gd name="connsiteX4" fmla="*/ 0 w 73699"/>
                <a:gd name="connsiteY4" fmla="*/ 0 h 85228"/>
                <a:gd name="connsiteX5" fmla="*/ 15301 w 73699"/>
                <a:gd name="connsiteY5" fmla="*/ 0 h 85228"/>
                <a:gd name="connsiteX6" fmla="*/ 58781 w 73699"/>
                <a:gd name="connsiteY6" fmla="*/ 60439 h 85228"/>
                <a:gd name="connsiteX7" fmla="*/ 58781 w 73699"/>
                <a:gd name="connsiteY7" fmla="*/ 0 h 85228"/>
                <a:gd name="connsiteX8" fmla="*/ 73699 w 73699"/>
                <a:gd name="connsiteY8" fmla="*/ 0 h 85228"/>
                <a:gd name="connsiteX9" fmla="*/ 73699 w 73699"/>
                <a:gd name="connsiteY9" fmla="*/ 85228 h 85228"/>
                <a:gd name="connsiteX10" fmla="*/ 59291 w 73699"/>
                <a:gd name="connsiteY10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699" h="85228">
                  <a:moveTo>
                    <a:pt x="59291" y="85228"/>
                  </a:moveTo>
                  <a:lnTo>
                    <a:pt x="14919" y="23128"/>
                  </a:lnTo>
                  <a:lnTo>
                    <a:pt x="14919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15301" y="0"/>
                  </a:lnTo>
                  <a:lnTo>
                    <a:pt x="58781" y="60439"/>
                  </a:lnTo>
                  <a:lnTo>
                    <a:pt x="58781" y="0"/>
                  </a:lnTo>
                  <a:lnTo>
                    <a:pt x="73699" y="0"/>
                  </a:lnTo>
                  <a:lnTo>
                    <a:pt x="73699" y="85228"/>
                  </a:lnTo>
                  <a:lnTo>
                    <a:pt x="59291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1DA03B5-FE4F-524C-16E9-26DA0539EBA0}"/>
                </a:ext>
              </a:extLst>
            </p:cNvPr>
            <p:cNvSpPr/>
            <p:nvPr/>
          </p:nvSpPr>
          <p:spPr>
            <a:xfrm>
              <a:off x="912859" y="3735891"/>
              <a:ext cx="58270" cy="85228"/>
            </a:xfrm>
            <a:custGeom>
              <a:avLst/>
              <a:gdLst>
                <a:gd name="connsiteX0" fmla="*/ 0 w 58270"/>
                <a:gd name="connsiteY0" fmla="*/ 85228 h 85228"/>
                <a:gd name="connsiteX1" fmla="*/ 0 w 58270"/>
                <a:gd name="connsiteY1" fmla="*/ 0 h 85228"/>
                <a:gd name="connsiteX2" fmla="*/ 58270 w 58270"/>
                <a:gd name="connsiteY2" fmla="*/ 0 h 85228"/>
                <a:gd name="connsiteX3" fmla="*/ 58270 w 58270"/>
                <a:gd name="connsiteY3" fmla="*/ 13161 h 85228"/>
                <a:gd name="connsiteX4" fmla="*/ 14918 w 58270"/>
                <a:gd name="connsiteY4" fmla="*/ 13161 h 85228"/>
                <a:gd name="connsiteX5" fmla="*/ 14918 w 58270"/>
                <a:gd name="connsiteY5" fmla="*/ 35267 h 85228"/>
                <a:gd name="connsiteX6" fmla="*/ 57378 w 58270"/>
                <a:gd name="connsiteY6" fmla="*/ 35267 h 85228"/>
                <a:gd name="connsiteX7" fmla="*/ 57378 w 58270"/>
                <a:gd name="connsiteY7" fmla="*/ 48428 h 85228"/>
                <a:gd name="connsiteX8" fmla="*/ 14918 w 58270"/>
                <a:gd name="connsiteY8" fmla="*/ 48428 h 85228"/>
                <a:gd name="connsiteX9" fmla="*/ 14918 w 58270"/>
                <a:gd name="connsiteY9" fmla="*/ 85228 h 85228"/>
                <a:gd name="connsiteX10" fmla="*/ 0 w 58270"/>
                <a:gd name="connsiteY10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270" h="85228">
                  <a:moveTo>
                    <a:pt x="0" y="85228"/>
                  </a:moveTo>
                  <a:lnTo>
                    <a:pt x="0" y="0"/>
                  </a:lnTo>
                  <a:lnTo>
                    <a:pt x="58270" y="0"/>
                  </a:lnTo>
                  <a:lnTo>
                    <a:pt x="58270" y="13161"/>
                  </a:lnTo>
                  <a:lnTo>
                    <a:pt x="14918" y="13161"/>
                  </a:lnTo>
                  <a:lnTo>
                    <a:pt x="14918" y="35267"/>
                  </a:lnTo>
                  <a:lnTo>
                    <a:pt x="57378" y="35267"/>
                  </a:lnTo>
                  <a:lnTo>
                    <a:pt x="57378" y="48428"/>
                  </a:lnTo>
                  <a:lnTo>
                    <a:pt x="14918" y="48428"/>
                  </a:lnTo>
                  <a:lnTo>
                    <a:pt x="14918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2FA2D29-B9FD-8ED7-54D1-EC02D43629BD}"/>
                </a:ext>
              </a:extLst>
            </p:cNvPr>
            <p:cNvSpPr/>
            <p:nvPr/>
          </p:nvSpPr>
          <p:spPr>
            <a:xfrm>
              <a:off x="984518" y="3735891"/>
              <a:ext cx="58270" cy="85228"/>
            </a:xfrm>
            <a:custGeom>
              <a:avLst/>
              <a:gdLst>
                <a:gd name="connsiteX0" fmla="*/ 0 w 58270"/>
                <a:gd name="connsiteY0" fmla="*/ 85228 h 85228"/>
                <a:gd name="connsiteX1" fmla="*/ 0 w 58270"/>
                <a:gd name="connsiteY1" fmla="*/ 0 h 85228"/>
                <a:gd name="connsiteX2" fmla="*/ 58271 w 58270"/>
                <a:gd name="connsiteY2" fmla="*/ 0 h 85228"/>
                <a:gd name="connsiteX3" fmla="*/ 58271 w 58270"/>
                <a:gd name="connsiteY3" fmla="*/ 13161 h 85228"/>
                <a:gd name="connsiteX4" fmla="*/ 14918 w 58270"/>
                <a:gd name="connsiteY4" fmla="*/ 13161 h 85228"/>
                <a:gd name="connsiteX5" fmla="*/ 14918 w 58270"/>
                <a:gd name="connsiteY5" fmla="*/ 35267 h 85228"/>
                <a:gd name="connsiteX6" fmla="*/ 57378 w 58270"/>
                <a:gd name="connsiteY6" fmla="*/ 35267 h 85228"/>
                <a:gd name="connsiteX7" fmla="*/ 57378 w 58270"/>
                <a:gd name="connsiteY7" fmla="*/ 48428 h 85228"/>
                <a:gd name="connsiteX8" fmla="*/ 14918 w 58270"/>
                <a:gd name="connsiteY8" fmla="*/ 48428 h 85228"/>
                <a:gd name="connsiteX9" fmla="*/ 14918 w 58270"/>
                <a:gd name="connsiteY9" fmla="*/ 72067 h 85228"/>
                <a:gd name="connsiteX10" fmla="*/ 58271 w 58270"/>
                <a:gd name="connsiteY10" fmla="*/ 72067 h 85228"/>
                <a:gd name="connsiteX11" fmla="*/ 58271 w 58270"/>
                <a:gd name="connsiteY11" fmla="*/ 85228 h 85228"/>
                <a:gd name="connsiteX12" fmla="*/ 0 w 58270"/>
                <a:gd name="connsiteY12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270" h="85228">
                  <a:moveTo>
                    <a:pt x="0" y="85228"/>
                  </a:moveTo>
                  <a:lnTo>
                    <a:pt x="0" y="0"/>
                  </a:lnTo>
                  <a:lnTo>
                    <a:pt x="58271" y="0"/>
                  </a:lnTo>
                  <a:lnTo>
                    <a:pt x="58271" y="13161"/>
                  </a:lnTo>
                  <a:lnTo>
                    <a:pt x="14918" y="13161"/>
                  </a:lnTo>
                  <a:lnTo>
                    <a:pt x="14918" y="35267"/>
                  </a:lnTo>
                  <a:lnTo>
                    <a:pt x="57378" y="35267"/>
                  </a:lnTo>
                  <a:lnTo>
                    <a:pt x="57378" y="48428"/>
                  </a:lnTo>
                  <a:lnTo>
                    <a:pt x="14918" y="48428"/>
                  </a:lnTo>
                  <a:lnTo>
                    <a:pt x="14918" y="72067"/>
                  </a:lnTo>
                  <a:lnTo>
                    <a:pt x="58271" y="72067"/>
                  </a:lnTo>
                  <a:lnTo>
                    <a:pt x="58271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1C7CDA1-08AD-5561-26CB-06B6B2634D89}"/>
                </a:ext>
              </a:extLst>
            </p:cNvPr>
            <p:cNvSpPr/>
            <p:nvPr/>
          </p:nvSpPr>
          <p:spPr>
            <a:xfrm>
              <a:off x="1057962" y="3735891"/>
              <a:ext cx="65793" cy="85228"/>
            </a:xfrm>
            <a:custGeom>
              <a:avLst/>
              <a:gdLst>
                <a:gd name="connsiteX0" fmla="*/ 48581 w 65793"/>
                <a:gd name="connsiteY0" fmla="*/ 85228 h 85228"/>
                <a:gd name="connsiteX1" fmla="*/ 29709 w 65793"/>
                <a:gd name="connsiteY1" fmla="*/ 53411 h 85228"/>
                <a:gd name="connsiteX2" fmla="*/ 14919 w 65793"/>
                <a:gd name="connsiteY2" fmla="*/ 53411 h 85228"/>
                <a:gd name="connsiteX3" fmla="*/ 14919 w 65793"/>
                <a:gd name="connsiteY3" fmla="*/ 85228 h 85228"/>
                <a:gd name="connsiteX4" fmla="*/ 0 w 65793"/>
                <a:gd name="connsiteY4" fmla="*/ 85228 h 85228"/>
                <a:gd name="connsiteX5" fmla="*/ 0 w 65793"/>
                <a:gd name="connsiteY5" fmla="*/ 0 h 85228"/>
                <a:gd name="connsiteX6" fmla="*/ 37360 w 65793"/>
                <a:gd name="connsiteY6" fmla="*/ 0 h 85228"/>
                <a:gd name="connsiteX7" fmla="*/ 65156 w 65793"/>
                <a:gd name="connsiteY7" fmla="*/ 26706 h 85228"/>
                <a:gd name="connsiteX8" fmla="*/ 45010 w 65793"/>
                <a:gd name="connsiteY8" fmla="*/ 51750 h 85228"/>
                <a:gd name="connsiteX9" fmla="*/ 65794 w 65793"/>
                <a:gd name="connsiteY9" fmla="*/ 85228 h 85228"/>
                <a:gd name="connsiteX10" fmla="*/ 48581 w 65793"/>
                <a:gd name="connsiteY10" fmla="*/ 85228 h 85228"/>
                <a:gd name="connsiteX11" fmla="*/ 35447 w 65793"/>
                <a:gd name="connsiteY11" fmla="*/ 13289 h 85228"/>
                <a:gd name="connsiteX12" fmla="*/ 15046 w 65793"/>
                <a:gd name="connsiteY12" fmla="*/ 13289 h 85228"/>
                <a:gd name="connsiteX13" fmla="*/ 15046 w 65793"/>
                <a:gd name="connsiteY13" fmla="*/ 40378 h 85228"/>
                <a:gd name="connsiteX14" fmla="*/ 35447 w 65793"/>
                <a:gd name="connsiteY14" fmla="*/ 40378 h 85228"/>
                <a:gd name="connsiteX15" fmla="*/ 49983 w 65793"/>
                <a:gd name="connsiteY15" fmla="*/ 26834 h 85228"/>
                <a:gd name="connsiteX16" fmla="*/ 35447 w 65793"/>
                <a:gd name="connsiteY16" fmla="*/ 13289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793" h="85228">
                  <a:moveTo>
                    <a:pt x="48581" y="85228"/>
                  </a:moveTo>
                  <a:lnTo>
                    <a:pt x="29709" y="53411"/>
                  </a:lnTo>
                  <a:lnTo>
                    <a:pt x="14919" y="53411"/>
                  </a:lnTo>
                  <a:lnTo>
                    <a:pt x="14919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37360" y="0"/>
                  </a:lnTo>
                  <a:cubicBezTo>
                    <a:pt x="54191" y="0"/>
                    <a:pt x="65156" y="10989"/>
                    <a:pt x="65156" y="26706"/>
                  </a:cubicBezTo>
                  <a:cubicBezTo>
                    <a:pt x="65156" y="42423"/>
                    <a:pt x="55211" y="50089"/>
                    <a:pt x="45010" y="51750"/>
                  </a:cubicBezTo>
                  <a:lnTo>
                    <a:pt x="65794" y="85228"/>
                  </a:lnTo>
                  <a:lnTo>
                    <a:pt x="48581" y="85228"/>
                  </a:lnTo>
                  <a:close/>
                  <a:moveTo>
                    <a:pt x="35447" y="13289"/>
                  </a:moveTo>
                  <a:lnTo>
                    <a:pt x="15046" y="13289"/>
                  </a:lnTo>
                  <a:lnTo>
                    <a:pt x="15046" y="40378"/>
                  </a:lnTo>
                  <a:lnTo>
                    <a:pt x="35447" y="40378"/>
                  </a:lnTo>
                  <a:cubicBezTo>
                    <a:pt x="43862" y="40378"/>
                    <a:pt x="49983" y="35011"/>
                    <a:pt x="49983" y="26834"/>
                  </a:cubicBezTo>
                  <a:cubicBezTo>
                    <a:pt x="49983" y="18656"/>
                    <a:pt x="43862" y="13289"/>
                    <a:pt x="35447" y="13289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E460F4D3-E340-465A-9894-ADD1D9A240A4}"/>
                </a:ext>
              </a:extLst>
            </p:cNvPr>
            <p:cNvSpPr/>
            <p:nvPr/>
          </p:nvSpPr>
          <p:spPr>
            <a:xfrm>
              <a:off x="1138164" y="3735891"/>
              <a:ext cx="58270" cy="85228"/>
            </a:xfrm>
            <a:custGeom>
              <a:avLst/>
              <a:gdLst>
                <a:gd name="connsiteX0" fmla="*/ 0 w 58270"/>
                <a:gd name="connsiteY0" fmla="*/ 85228 h 85228"/>
                <a:gd name="connsiteX1" fmla="*/ 0 w 58270"/>
                <a:gd name="connsiteY1" fmla="*/ 0 h 85228"/>
                <a:gd name="connsiteX2" fmla="*/ 58271 w 58270"/>
                <a:gd name="connsiteY2" fmla="*/ 0 h 85228"/>
                <a:gd name="connsiteX3" fmla="*/ 58271 w 58270"/>
                <a:gd name="connsiteY3" fmla="*/ 13161 h 85228"/>
                <a:gd name="connsiteX4" fmla="*/ 14919 w 58270"/>
                <a:gd name="connsiteY4" fmla="*/ 13161 h 85228"/>
                <a:gd name="connsiteX5" fmla="*/ 14919 w 58270"/>
                <a:gd name="connsiteY5" fmla="*/ 35267 h 85228"/>
                <a:gd name="connsiteX6" fmla="*/ 57378 w 58270"/>
                <a:gd name="connsiteY6" fmla="*/ 35267 h 85228"/>
                <a:gd name="connsiteX7" fmla="*/ 57378 w 58270"/>
                <a:gd name="connsiteY7" fmla="*/ 48428 h 85228"/>
                <a:gd name="connsiteX8" fmla="*/ 14919 w 58270"/>
                <a:gd name="connsiteY8" fmla="*/ 48428 h 85228"/>
                <a:gd name="connsiteX9" fmla="*/ 14919 w 58270"/>
                <a:gd name="connsiteY9" fmla="*/ 72067 h 85228"/>
                <a:gd name="connsiteX10" fmla="*/ 58271 w 58270"/>
                <a:gd name="connsiteY10" fmla="*/ 72067 h 85228"/>
                <a:gd name="connsiteX11" fmla="*/ 58271 w 58270"/>
                <a:gd name="connsiteY11" fmla="*/ 85228 h 85228"/>
                <a:gd name="connsiteX12" fmla="*/ 0 w 58270"/>
                <a:gd name="connsiteY12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270" h="85228">
                  <a:moveTo>
                    <a:pt x="0" y="85228"/>
                  </a:moveTo>
                  <a:lnTo>
                    <a:pt x="0" y="0"/>
                  </a:lnTo>
                  <a:lnTo>
                    <a:pt x="58271" y="0"/>
                  </a:lnTo>
                  <a:lnTo>
                    <a:pt x="58271" y="13161"/>
                  </a:lnTo>
                  <a:lnTo>
                    <a:pt x="14919" y="13161"/>
                  </a:lnTo>
                  <a:lnTo>
                    <a:pt x="14919" y="35267"/>
                  </a:lnTo>
                  <a:lnTo>
                    <a:pt x="57378" y="35267"/>
                  </a:lnTo>
                  <a:lnTo>
                    <a:pt x="57378" y="48428"/>
                  </a:lnTo>
                  <a:lnTo>
                    <a:pt x="14919" y="48428"/>
                  </a:lnTo>
                  <a:lnTo>
                    <a:pt x="14919" y="72067"/>
                  </a:lnTo>
                  <a:lnTo>
                    <a:pt x="58271" y="72067"/>
                  </a:lnTo>
                  <a:lnTo>
                    <a:pt x="58271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1E6B5A7-AD80-C5F3-6276-D9BF7CF31F58}"/>
                </a:ext>
              </a:extLst>
            </p:cNvPr>
            <p:cNvSpPr/>
            <p:nvPr/>
          </p:nvSpPr>
          <p:spPr>
            <a:xfrm>
              <a:off x="1211608" y="3735891"/>
              <a:ext cx="73699" cy="85228"/>
            </a:xfrm>
            <a:custGeom>
              <a:avLst/>
              <a:gdLst>
                <a:gd name="connsiteX0" fmla="*/ 59291 w 73699"/>
                <a:gd name="connsiteY0" fmla="*/ 85228 h 85228"/>
                <a:gd name="connsiteX1" fmla="*/ 14918 w 73699"/>
                <a:gd name="connsiteY1" fmla="*/ 23128 h 85228"/>
                <a:gd name="connsiteX2" fmla="*/ 14918 w 73699"/>
                <a:gd name="connsiteY2" fmla="*/ 85228 h 85228"/>
                <a:gd name="connsiteX3" fmla="*/ 0 w 73699"/>
                <a:gd name="connsiteY3" fmla="*/ 85228 h 85228"/>
                <a:gd name="connsiteX4" fmla="*/ 0 w 73699"/>
                <a:gd name="connsiteY4" fmla="*/ 0 h 85228"/>
                <a:gd name="connsiteX5" fmla="*/ 15301 w 73699"/>
                <a:gd name="connsiteY5" fmla="*/ 0 h 85228"/>
                <a:gd name="connsiteX6" fmla="*/ 58781 w 73699"/>
                <a:gd name="connsiteY6" fmla="*/ 60439 h 85228"/>
                <a:gd name="connsiteX7" fmla="*/ 58781 w 73699"/>
                <a:gd name="connsiteY7" fmla="*/ 0 h 85228"/>
                <a:gd name="connsiteX8" fmla="*/ 73699 w 73699"/>
                <a:gd name="connsiteY8" fmla="*/ 0 h 85228"/>
                <a:gd name="connsiteX9" fmla="*/ 73699 w 73699"/>
                <a:gd name="connsiteY9" fmla="*/ 85228 h 85228"/>
                <a:gd name="connsiteX10" fmla="*/ 59291 w 73699"/>
                <a:gd name="connsiteY10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699" h="85228">
                  <a:moveTo>
                    <a:pt x="59291" y="85228"/>
                  </a:moveTo>
                  <a:lnTo>
                    <a:pt x="14918" y="23128"/>
                  </a:lnTo>
                  <a:lnTo>
                    <a:pt x="14918" y="85228"/>
                  </a:lnTo>
                  <a:lnTo>
                    <a:pt x="0" y="85228"/>
                  </a:lnTo>
                  <a:lnTo>
                    <a:pt x="0" y="0"/>
                  </a:lnTo>
                  <a:lnTo>
                    <a:pt x="15301" y="0"/>
                  </a:lnTo>
                  <a:lnTo>
                    <a:pt x="58781" y="60439"/>
                  </a:lnTo>
                  <a:lnTo>
                    <a:pt x="58781" y="0"/>
                  </a:lnTo>
                  <a:lnTo>
                    <a:pt x="73699" y="0"/>
                  </a:lnTo>
                  <a:lnTo>
                    <a:pt x="73699" y="85228"/>
                  </a:lnTo>
                  <a:lnTo>
                    <a:pt x="59291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1B8BA9DE-2F60-4325-D8A3-7B5D6AAD6E99}"/>
                </a:ext>
              </a:extLst>
            </p:cNvPr>
            <p:cNvSpPr/>
            <p:nvPr/>
          </p:nvSpPr>
          <p:spPr>
            <a:xfrm>
              <a:off x="1299716" y="3734614"/>
              <a:ext cx="78799" cy="88167"/>
            </a:xfrm>
            <a:custGeom>
              <a:avLst/>
              <a:gdLst>
                <a:gd name="connsiteX0" fmla="*/ 0 w 78799"/>
                <a:gd name="connsiteY0" fmla="*/ 44084 h 88167"/>
                <a:gd name="connsiteX1" fmla="*/ 43990 w 78799"/>
                <a:gd name="connsiteY1" fmla="*/ 0 h 88167"/>
                <a:gd name="connsiteX2" fmla="*/ 78799 w 78799"/>
                <a:gd name="connsiteY2" fmla="*/ 19167 h 88167"/>
                <a:gd name="connsiteX3" fmla="*/ 66049 w 78799"/>
                <a:gd name="connsiteY3" fmla="*/ 25684 h 88167"/>
                <a:gd name="connsiteX4" fmla="*/ 43990 w 78799"/>
                <a:gd name="connsiteY4" fmla="*/ 13289 h 88167"/>
                <a:gd name="connsiteX5" fmla="*/ 15301 w 78799"/>
                <a:gd name="connsiteY5" fmla="*/ 44084 h 88167"/>
                <a:gd name="connsiteX6" fmla="*/ 43990 w 78799"/>
                <a:gd name="connsiteY6" fmla="*/ 74878 h 88167"/>
                <a:gd name="connsiteX7" fmla="*/ 66049 w 78799"/>
                <a:gd name="connsiteY7" fmla="*/ 62484 h 88167"/>
                <a:gd name="connsiteX8" fmla="*/ 78799 w 78799"/>
                <a:gd name="connsiteY8" fmla="*/ 69000 h 88167"/>
                <a:gd name="connsiteX9" fmla="*/ 43990 w 78799"/>
                <a:gd name="connsiteY9" fmla="*/ 88167 h 88167"/>
                <a:gd name="connsiteX10" fmla="*/ 0 w 78799"/>
                <a:gd name="connsiteY10" fmla="*/ 44084 h 8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799" h="88167">
                  <a:moveTo>
                    <a:pt x="0" y="44084"/>
                  </a:moveTo>
                  <a:cubicBezTo>
                    <a:pt x="0" y="17889"/>
                    <a:pt x="19509" y="0"/>
                    <a:pt x="43990" y="0"/>
                  </a:cubicBezTo>
                  <a:cubicBezTo>
                    <a:pt x="61841" y="0"/>
                    <a:pt x="72424" y="8945"/>
                    <a:pt x="78799" y="19167"/>
                  </a:cubicBezTo>
                  <a:lnTo>
                    <a:pt x="66049" y="25684"/>
                  </a:lnTo>
                  <a:cubicBezTo>
                    <a:pt x="61968" y="18656"/>
                    <a:pt x="53808" y="13289"/>
                    <a:pt x="43990" y="13289"/>
                  </a:cubicBezTo>
                  <a:cubicBezTo>
                    <a:pt x="27796" y="13289"/>
                    <a:pt x="15301" y="26195"/>
                    <a:pt x="15301" y="44084"/>
                  </a:cubicBezTo>
                  <a:cubicBezTo>
                    <a:pt x="15301" y="61973"/>
                    <a:pt x="27796" y="74878"/>
                    <a:pt x="43990" y="74878"/>
                  </a:cubicBezTo>
                  <a:cubicBezTo>
                    <a:pt x="53808" y="74878"/>
                    <a:pt x="61968" y="69639"/>
                    <a:pt x="66049" y="62484"/>
                  </a:cubicBezTo>
                  <a:lnTo>
                    <a:pt x="78799" y="69000"/>
                  </a:lnTo>
                  <a:cubicBezTo>
                    <a:pt x="72296" y="79223"/>
                    <a:pt x="61841" y="88167"/>
                    <a:pt x="43990" y="88167"/>
                  </a:cubicBezTo>
                  <a:cubicBezTo>
                    <a:pt x="19509" y="88167"/>
                    <a:pt x="0" y="70278"/>
                    <a:pt x="0" y="44084"/>
                  </a:cubicBez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FF58CB4-185B-3E64-65B5-57FC06A50937}"/>
                </a:ext>
              </a:extLst>
            </p:cNvPr>
            <p:cNvSpPr/>
            <p:nvPr/>
          </p:nvSpPr>
          <p:spPr>
            <a:xfrm>
              <a:off x="1390501" y="3735891"/>
              <a:ext cx="58270" cy="85228"/>
            </a:xfrm>
            <a:custGeom>
              <a:avLst/>
              <a:gdLst>
                <a:gd name="connsiteX0" fmla="*/ 0 w 58270"/>
                <a:gd name="connsiteY0" fmla="*/ 85228 h 85228"/>
                <a:gd name="connsiteX1" fmla="*/ 0 w 58270"/>
                <a:gd name="connsiteY1" fmla="*/ 0 h 85228"/>
                <a:gd name="connsiteX2" fmla="*/ 58271 w 58270"/>
                <a:gd name="connsiteY2" fmla="*/ 0 h 85228"/>
                <a:gd name="connsiteX3" fmla="*/ 58271 w 58270"/>
                <a:gd name="connsiteY3" fmla="*/ 13161 h 85228"/>
                <a:gd name="connsiteX4" fmla="*/ 14918 w 58270"/>
                <a:gd name="connsiteY4" fmla="*/ 13161 h 85228"/>
                <a:gd name="connsiteX5" fmla="*/ 14918 w 58270"/>
                <a:gd name="connsiteY5" fmla="*/ 35267 h 85228"/>
                <a:gd name="connsiteX6" fmla="*/ 57378 w 58270"/>
                <a:gd name="connsiteY6" fmla="*/ 35267 h 85228"/>
                <a:gd name="connsiteX7" fmla="*/ 57378 w 58270"/>
                <a:gd name="connsiteY7" fmla="*/ 48428 h 85228"/>
                <a:gd name="connsiteX8" fmla="*/ 14918 w 58270"/>
                <a:gd name="connsiteY8" fmla="*/ 48428 h 85228"/>
                <a:gd name="connsiteX9" fmla="*/ 14918 w 58270"/>
                <a:gd name="connsiteY9" fmla="*/ 72067 h 85228"/>
                <a:gd name="connsiteX10" fmla="*/ 58271 w 58270"/>
                <a:gd name="connsiteY10" fmla="*/ 72067 h 85228"/>
                <a:gd name="connsiteX11" fmla="*/ 58271 w 58270"/>
                <a:gd name="connsiteY11" fmla="*/ 85228 h 85228"/>
                <a:gd name="connsiteX12" fmla="*/ 0 w 58270"/>
                <a:gd name="connsiteY12" fmla="*/ 85228 h 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270" h="85228">
                  <a:moveTo>
                    <a:pt x="0" y="85228"/>
                  </a:moveTo>
                  <a:lnTo>
                    <a:pt x="0" y="0"/>
                  </a:lnTo>
                  <a:lnTo>
                    <a:pt x="58271" y="0"/>
                  </a:lnTo>
                  <a:lnTo>
                    <a:pt x="58271" y="13161"/>
                  </a:lnTo>
                  <a:lnTo>
                    <a:pt x="14918" y="13161"/>
                  </a:lnTo>
                  <a:lnTo>
                    <a:pt x="14918" y="35267"/>
                  </a:lnTo>
                  <a:lnTo>
                    <a:pt x="57378" y="35267"/>
                  </a:lnTo>
                  <a:lnTo>
                    <a:pt x="57378" y="48428"/>
                  </a:lnTo>
                  <a:lnTo>
                    <a:pt x="14918" y="48428"/>
                  </a:lnTo>
                  <a:lnTo>
                    <a:pt x="14918" y="72067"/>
                  </a:lnTo>
                  <a:lnTo>
                    <a:pt x="58271" y="72067"/>
                  </a:lnTo>
                  <a:lnTo>
                    <a:pt x="58271" y="85228"/>
                  </a:lnTo>
                  <a:lnTo>
                    <a:pt x="0" y="85228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FBB4DF8-D0A7-788C-CDD4-7B31F8C9E1DB}"/>
                </a:ext>
              </a:extLst>
            </p:cNvPr>
            <p:cNvSpPr/>
            <p:nvPr/>
          </p:nvSpPr>
          <p:spPr>
            <a:xfrm>
              <a:off x="1457570" y="3728097"/>
              <a:ext cx="31621" cy="31689"/>
            </a:xfrm>
            <a:custGeom>
              <a:avLst/>
              <a:gdLst>
                <a:gd name="connsiteX0" fmla="*/ 0 w 31621"/>
                <a:gd name="connsiteY0" fmla="*/ 15845 h 31689"/>
                <a:gd name="connsiteX1" fmla="*/ 15811 w 31621"/>
                <a:gd name="connsiteY1" fmla="*/ 0 h 31689"/>
                <a:gd name="connsiteX2" fmla="*/ 31622 w 31621"/>
                <a:gd name="connsiteY2" fmla="*/ 15845 h 31689"/>
                <a:gd name="connsiteX3" fmla="*/ 15811 w 31621"/>
                <a:gd name="connsiteY3" fmla="*/ 31689 h 31689"/>
                <a:gd name="connsiteX4" fmla="*/ 0 w 31621"/>
                <a:gd name="connsiteY4" fmla="*/ 15845 h 31689"/>
                <a:gd name="connsiteX5" fmla="*/ 2295 w 31621"/>
                <a:gd name="connsiteY5" fmla="*/ 15845 h 31689"/>
                <a:gd name="connsiteX6" fmla="*/ 15811 w 31621"/>
                <a:gd name="connsiteY6" fmla="*/ 29389 h 31689"/>
                <a:gd name="connsiteX7" fmla="*/ 29326 w 31621"/>
                <a:gd name="connsiteY7" fmla="*/ 15845 h 31689"/>
                <a:gd name="connsiteX8" fmla="*/ 15811 w 31621"/>
                <a:gd name="connsiteY8" fmla="*/ 2300 h 31689"/>
                <a:gd name="connsiteX9" fmla="*/ 2295 w 31621"/>
                <a:gd name="connsiteY9" fmla="*/ 15845 h 31689"/>
                <a:gd name="connsiteX10" fmla="*/ 20018 w 31621"/>
                <a:gd name="connsiteY10" fmla="*/ 25045 h 31689"/>
                <a:gd name="connsiteX11" fmla="*/ 15301 w 31621"/>
                <a:gd name="connsiteY11" fmla="*/ 17889 h 31689"/>
                <a:gd name="connsiteX12" fmla="*/ 12113 w 31621"/>
                <a:gd name="connsiteY12" fmla="*/ 17889 h 31689"/>
                <a:gd name="connsiteX13" fmla="*/ 12113 w 31621"/>
                <a:gd name="connsiteY13" fmla="*/ 25045 h 31689"/>
                <a:gd name="connsiteX14" fmla="*/ 9690 w 31621"/>
                <a:gd name="connsiteY14" fmla="*/ 25045 h 31689"/>
                <a:gd name="connsiteX15" fmla="*/ 9690 w 31621"/>
                <a:gd name="connsiteY15" fmla="*/ 6900 h 31689"/>
                <a:gd name="connsiteX16" fmla="*/ 17086 w 31621"/>
                <a:gd name="connsiteY16" fmla="*/ 6900 h 31689"/>
                <a:gd name="connsiteX17" fmla="*/ 22823 w 31621"/>
                <a:gd name="connsiteY17" fmla="*/ 12394 h 31689"/>
                <a:gd name="connsiteX18" fmla="*/ 18233 w 31621"/>
                <a:gd name="connsiteY18" fmla="*/ 17761 h 31689"/>
                <a:gd name="connsiteX19" fmla="*/ 23079 w 31621"/>
                <a:gd name="connsiteY19" fmla="*/ 25045 h 31689"/>
                <a:gd name="connsiteX20" fmla="*/ 20018 w 31621"/>
                <a:gd name="connsiteY20" fmla="*/ 25045 h 31689"/>
                <a:gd name="connsiteX21" fmla="*/ 12241 w 31621"/>
                <a:gd name="connsiteY21" fmla="*/ 9072 h 31689"/>
                <a:gd name="connsiteX22" fmla="*/ 12241 w 31621"/>
                <a:gd name="connsiteY22" fmla="*/ 15589 h 31689"/>
                <a:gd name="connsiteX23" fmla="*/ 17086 w 31621"/>
                <a:gd name="connsiteY23" fmla="*/ 15589 h 31689"/>
                <a:gd name="connsiteX24" fmla="*/ 20401 w 31621"/>
                <a:gd name="connsiteY24" fmla="*/ 12394 h 31689"/>
                <a:gd name="connsiteX25" fmla="*/ 17086 w 31621"/>
                <a:gd name="connsiteY25" fmla="*/ 9072 h 31689"/>
                <a:gd name="connsiteX26" fmla="*/ 12241 w 31621"/>
                <a:gd name="connsiteY26" fmla="*/ 9072 h 3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1621" h="31689">
                  <a:moveTo>
                    <a:pt x="0" y="15845"/>
                  </a:moveTo>
                  <a:cubicBezTo>
                    <a:pt x="0" y="7028"/>
                    <a:pt x="7013" y="0"/>
                    <a:pt x="15811" y="0"/>
                  </a:cubicBezTo>
                  <a:cubicBezTo>
                    <a:pt x="24609" y="0"/>
                    <a:pt x="31622" y="7028"/>
                    <a:pt x="31622" y="15845"/>
                  </a:cubicBezTo>
                  <a:cubicBezTo>
                    <a:pt x="31622" y="24661"/>
                    <a:pt x="24609" y="31689"/>
                    <a:pt x="15811" y="31689"/>
                  </a:cubicBezTo>
                  <a:cubicBezTo>
                    <a:pt x="7013" y="31689"/>
                    <a:pt x="0" y="24661"/>
                    <a:pt x="0" y="15845"/>
                  </a:cubicBezTo>
                  <a:close/>
                  <a:moveTo>
                    <a:pt x="2295" y="15845"/>
                  </a:moveTo>
                  <a:cubicBezTo>
                    <a:pt x="2295" y="23256"/>
                    <a:pt x="8288" y="29389"/>
                    <a:pt x="15811" y="29389"/>
                  </a:cubicBezTo>
                  <a:cubicBezTo>
                    <a:pt x="23334" y="29389"/>
                    <a:pt x="29326" y="23256"/>
                    <a:pt x="29326" y="15845"/>
                  </a:cubicBezTo>
                  <a:cubicBezTo>
                    <a:pt x="29326" y="8433"/>
                    <a:pt x="23334" y="2300"/>
                    <a:pt x="15811" y="2300"/>
                  </a:cubicBezTo>
                  <a:cubicBezTo>
                    <a:pt x="8288" y="2300"/>
                    <a:pt x="2295" y="8306"/>
                    <a:pt x="2295" y="15845"/>
                  </a:cubicBezTo>
                  <a:close/>
                  <a:moveTo>
                    <a:pt x="20018" y="25045"/>
                  </a:moveTo>
                  <a:lnTo>
                    <a:pt x="15301" y="17889"/>
                  </a:lnTo>
                  <a:lnTo>
                    <a:pt x="12113" y="17889"/>
                  </a:lnTo>
                  <a:lnTo>
                    <a:pt x="12113" y="25045"/>
                  </a:lnTo>
                  <a:lnTo>
                    <a:pt x="9690" y="25045"/>
                  </a:lnTo>
                  <a:lnTo>
                    <a:pt x="9690" y="6900"/>
                  </a:lnTo>
                  <a:lnTo>
                    <a:pt x="17086" y="6900"/>
                  </a:lnTo>
                  <a:cubicBezTo>
                    <a:pt x="20146" y="6900"/>
                    <a:pt x="22823" y="9072"/>
                    <a:pt x="22823" y="12394"/>
                  </a:cubicBezTo>
                  <a:cubicBezTo>
                    <a:pt x="22823" y="16356"/>
                    <a:pt x="19253" y="17761"/>
                    <a:pt x="18233" y="17761"/>
                  </a:cubicBezTo>
                  <a:lnTo>
                    <a:pt x="23079" y="25045"/>
                  </a:lnTo>
                  <a:lnTo>
                    <a:pt x="20018" y="25045"/>
                  </a:lnTo>
                  <a:close/>
                  <a:moveTo>
                    <a:pt x="12241" y="9072"/>
                  </a:moveTo>
                  <a:lnTo>
                    <a:pt x="12241" y="15589"/>
                  </a:lnTo>
                  <a:lnTo>
                    <a:pt x="17086" y="15589"/>
                  </a:lnTo>
                  <a:cubicBezTo>
                    <a:pt x="18616" y="15589"/>
                    <a:pt x="20401" y="14183"/>
                    <a:pt x="20401" y="12394"/>
                  </a:cubicBezTo>
                  <a:cubicBezTo>
                    <a:pt x="20401" y="10350"/>
                    <a:pt x="18744" y="9072"/>
                    <a:pt x="17086" y="9072"/>
                  </a:cubicBezTo>
                  <a:lnTo>
                    <a:pt x="12241" y="9072"/>
                  </a:lnTo>
                  <a:close/>
                </a:path>
              </a:pathLst>
            </a:custGeom>
            <a:solidFill>
              <a:srgbClr val="FFFFFF"/>
            </a:solidFill>
            <a:ln w="127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8595A-C5B5-D949-864C-F48D825A9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BF3D8-EAEA-6843-89D7-6A2BF63274CA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2CF0F-BA50-4144-9697-6138E1DBC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60625-18F3-984D-B40A-767299F13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2CDEF-EBF7-A24C-97CC-57BDAB1899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F89F2-DD65-5045-B32A-6E52BFF73D9D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FFDE47-9BF6-8B40-AC3C-67887A9BCAE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849565" y="6463058"/>
            <a:ext cx="2961435" cy="29527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CB2BC18-05EF-9B40-A8D3-BAD5C826760F}"/>
              </a:ext>
            </a:extLst>
          </p:cNvPr>
          <p:cNvSpPr txBox="1"/>
          <p:nvPr userDrawn="1"/>
        </p:nvSpPr>
        <p:spPr>
          <a:xfrm>
            <a:off x="2309446" y="-3693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12BFC1-1047-994A-99C8-AE0A77DB6797}"/>
              </a:ext>
            </a:extLst>
          </p:cNvPr>
          <p:cNvSpPr txBox="1"/>
          <p:nvPr userDrawn="1"/>
        </p:nvSpPr>
        <p:spPr>
          <a:xfrm>
            <a:off x="3364523" y="-3985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0957BF0E-D154-B6D0-3926-FFB9DFD81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Here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B5FDD5B-EC0A-6192-59F4-32DE31D71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5046" y="1711187"/>
            <a:ext cx="9968754" cy="3115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6F30C5DD-9FB6-BFE5-979B-51F6D0F9F66F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41300" y="6365874"/>
            <a:ext cx="793750" cy="47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76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EDC41F-9204-4E17-C387-54384CF7A6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382" r="27432"/>
          <a:stretch>
            <a:fillRect/>
          </a:stretch>
        </p:blipFill>
        <p:spPr>
          <a:xfrm>
            <a:off x="0" y="3509"/>
            <a:ext cx="12192000" cy="68544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E7F8B4-4370-9667-964C-20B3A90A2606}"/>
              </a:ext>
            </a:extLst>
          </p:cNvPr>
          <p:cNvSpPr/>
          <p:nvPr/>
        </p:nvSpPr>
        <p:spPr>
          <a:xfrm>
            <a:off x="2120630" y="1292734"/>
            <a:ext cx="7928042" cy="426986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985A2EE-8556-F09E-DFA5-2F6794B038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95914" y="2236392"/>
            <a:ext cx="1611452" cy="161145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94A4611-1168-2C48-0A69-E64E28673D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17866" y="2285658"/>
            <a:ext cx="1930220" cy="9055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B76ADE8-09E0-3516-ED2D-F3F2F9B8AD1A}"/>
              </a:ext>
            </a:extLst>
          </p:cNvPr>
          <p:cNvSpPr txBox="1"/>
          <p:nvPr/>
        </p:nvSpPr>
        <p:spPr>
          <a:xfrm>
            <a:off x="4495128" y="3295522"/>
            <a:ext cx="5170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roxima Nova Semibold" panose="02000506030000020004" pitchFamily="50" charset="0"/>
              </a:rPr>
              <a:t>46</a:t>
            </a:r>
            <a:r>
              <a:rPr lang="en-US" baseline="30000" dirty="0">
                <a:solidFill>
                  <a:schemeClr val="bg1"/>
                </a:solidFill>
                <a:latin typeface="Proxima Nova Semibold" panose="02000506030000020004" pitchFamily="50" charset="0"/>
              </a:rPr>
              <a:t>TH</a:t>
            </a:r>
            <a:r>
              <a:rPr lang="en-US" dirty="0">
                <a:solidFill>
                  <a:schemeClr val="bg1"/>
                </a:solidFill>
                <a:latin typeface="Proxima Nova Semibold" panose="02000506030000020004" pitchFamily="50" charset="0"/>
              </a:rPr>
              <a:t> INTERNATIONAL OCEAN OFFSHORE AND ARCTIC ENGINEERING CONFERENCE</a:t>
            </a:r>
            <a:r>
              <a:rPr lang="en-US" baseline="30000" dirty="0">
                <a:solidFill>
                  <a:schemeClr val="bg1"/>
                </a:solidFill>
                <a:latin typeface="Proxima Nova Semibold" panose="02000506030000020004" pitchFamily="50" charset="0"/>
              </a:rPr>
              <a:t>®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16F0FE-E4DB-4903-9B55-4EF1E0CB6F41}"/>
              </a:ext>
            </a:extLst>
          </p:cNvPr>
          <p:cNvSpPr txBox="1"/>
          <p:nvPr/>
        </p:nvSpPr>
        <p:spPr>
          <a:xfrm>
            <a:off x="4495128" y="4401700"/>
            <a:ext cx="5170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roxima Nova Semibold" panose="02000506030000020004" pitchFamily="50" charset="0"/>
              </a:rPr>
              <a:t>THE HAGUE, NETHERLANDS</a:t>
            </a:r>
            <a:endParaRPr lang="en-US" sz="1400" baseline="30000" dirty="0">
              <a:solidFill>
                <a:schemeClr val="bg1"/>
              </a:solidFill>
              <a:latin typeface="Proxima Nova Semibold" panose="02000506030000020004" pitchFamily="50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3B0AB12-C9C0-3490-7527-32A9A56DFC71}"/>
              </a:ext>
            </a:extLst>
          </p:cNvPr>
          <p:cNvCxnSpPr/>
          <p:nvPr/>
        </p:nvCxnSpPr>
        <p:spPr>
          <a:xfrm>
            <a:off x="4617866" y="4166964"/>
            <a:ext cx="5430806" cy="0"/>
          </a:xfrm>
          <a:prstGeom prst="line">
            <a:avLst/>
          </a:prstGeom>
          <a:ln>
            <a:gradFill>
              <a:gsLst>
                <a:gs pos="0">
                  <a:schemeClr val="accent2"/>
                </a:gs>
                <a:gs pos="100000">
                  <a:schemeClr val="accent1">
                    <a:lumMod val="45000"/>
                    <a:lumOff val="55000"/>
                    <a:alpha val="43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733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0512A-B237-964D-908A-F98115C76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39EB9-2DEA-2843-B2E3-1138B8BD4D6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85046" y="1711187"/>
            <a:ext cx="9968754" cy="311571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187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615349-89B0-9278-F149-4D6A6D11E2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870" b="3113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635592-08CF-598E-3ED9-5C8A6E6862F5}"/>
              </a:ext>
            </a:extLst>
          </p:cNvPr>
          <p:cNvSpPr/>
          <p:nvPr/>
        </p:nvSpPr>
        <p:spPr>
          <a:xfrm>
            <a:off x="0" y="0"/>
            <a:ext cx="6273985" cy="4164858"/>
          </a:xfrm>
          <a:prstGeom prst="rect">
            <a:avLst/>
          </a:prstGeom>
          <a:gradFill flip="none" rotWithShape="1">
            <a:gsLst>
              <a:gs pos="7000">
                <a:srgbClr val="175A99"/>
              </a:gs>
              <a:gs pos="65000">
                <a:schemeClr val="accent1">
                  <a:lumMod val="45000"/>
                  <a:lumOff val="55000"/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aphic 67">
            <a:extLst>
              <a:ext uri="{FF2B5EF4-FFF2-40B4-BE49-F238E27FC236}">
                <a16:creationId xmlns:a16="http://schemas.microsoft.com/office/drawing/2014/main" id="{B7A31FAE-18AC-4E9C-301C-669880B65DD9}"/>
              </a:ext>
            </a:extLst>
          </p:cNvPr>
          <p:cNvGrpSpPr/>
          <p:nvPr/>
        </p:nvGrpSpPr>
        <p:grpSpPr>
          <a:xfrm>
            <a:off x="8271387" y="281021"/>
            <a:ext cx="3217607" cy="667156"/>
            <a:chOff x="8338452" y="558056"/>
            <a:chExt cx="3263723" cy="676718"/>
          </a:xfrm>
        </p:grpSpPr>
        <p:grpSp>
          <p:nvGrpSpPr>
            <p:cNvPr id="71" name="Graphic 67">
              <a:extLst>
                <a:ext uri="{FF2B5EF4-FFF2-40B4-BE49-F238E27FC236}">
                  <a16:creationId xmlns:a16="http://schemas.microsoft.com/office/drawing/2014/main" id="{D26F691F-4020-15FA-803C-4D864481FAA4}"/>
                </a:ext>
              </a:extLst>
            </p:cNvPr>
            <p:cNvGrpSpPr/>
            <p:nvPr/>
          </p:nvGrpSpPr>
          <p:grpSpPr>
            <a:xfrm>
              <a:off x="8338452" y="558056"/>
              <a:ext cx="676718" cy="676718"/>
              <a:chOff x="8338452" y="558056"/>
              <a:chExt cx="676718" cy="676718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69E02E3F-E7BE-6119-F005-526B8C0D426E}"/>
                  </a:ext>
                </a:extLst>
              </p:cNvPr>
              <p:cNvSpPr/>
              <p:nvPr/>
            </p:nvSpPr>
            <p:spPr>
              <a:xfrm>
                <a:off x="8343731" y="563334"/>
                <a:ext cx="666160" cy="666160"/>
              </a:xfrm>
              <a:custGeom>
                <a:avLst/>
                <a:gdLst>
                  <a:gd name="connsiteX0" fmla="*/ 666161 w 666160"/>
                  <a:gd name="connsiteY0" fmla="*/ 333080 h 666160"/>
                  <a:gd name="connsiteX1" fmla="*/ 333081 w 666160"/>
                  <a:gd name="connsiteY1" fmla="*/ 666161 h 666160"/>
                  <a:gd name="connsiteX2" fmla="*/ 0 w 666160"/>
                  <a:gd name="connsiteY2" fmla="*/ 333080 h 666160"/>
                  <a:gd name="connsiteX3" fmla="*/ 333081 w 666160"/>
                  <a:gd name="connsiteY3" fmla="*/ 0 h 666160"/>
                  <a:gd name="connsiteX4" fmla="*/ 666161 w 666160"/>
                  <a:gd name="connsiteY4" fmla="*/ 333080 h 666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160" h="666160">
                    <a:moveTo>
                      <a:pt x="666161" y="333080"/>
                    </a:moveTo>
                    <a:cubicBezTo>
                      <a:pt x="666161" y="517036"/>
                      <a:pt x="517036" y="666161"/>
                      <a:pt x="333081" y="666161"/>
                    </a:cubicBezTo>
                    <a:cubicBezTo>
                      <a:pt x="149125" y="666161"/>
                      <a:pt x="0" y="517036"/>
                      <a:pt x="0" y="333080"/>
                    </a:cubicBezTo>
                    <a:cubicBezTo>
                      <a:pt x="0" y="149125"/>
                      <a:pt x="149125" y="0"/>
                      <a:pt x="333081" y="0"/>
                    </a:cubicBezTo>
                    <a:cubicBezTo>
                      <a:pt x="517036" y="0"/>
                      <a:pt x="666161" y="149125"/>
                      <a:pt x="666161" y="333080"/>
                    </a:cubicBezTo>
                    <a:close/>
                  </a:path>
                </a:pathLst>
              </a:custGeom>
              <a:solidFill>
                <a:srgbClr val="174990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73" name="Graphic 67">
                <a:extLst>
                  <a:ext uri="{FF2B5EF4-FFF2-40B4-BE49-F238E27FC236}">
                    <a16:creationId xmlns:a16="http://schemas.microsoft.com/office/drawing/2014/main" id="{007EC84A-92F3-FDF8-E5BB-41B4756BC1AE}"/>
                  </a:ext>
                </a:extLst>
              </p:cNvPr>
              <p:cNvGrpSpPr/>
              <p:nvPr/>
            </p:nvGrpSpPr>
            <p:grpSpPr>
              <a:xfrm>
                <a:off x="8338452" y="558056"/>
                <a:ext cx="676718" cy="676718"/>
                <a:chOff x="8338452" y="558056"/>
                <a:chExt cx="676718" cy="676718"/>
              </a:xfrm>
            </p:grpSpPr>
            <p:grpSp>
              <p:nvGrpSpPr>
                <p:cNvPr id="74" name="Graphic 67">
                  <a:extLst>
                    <a:ext uri="{FF2B5EF4-FFF2-40B4-BE49-F238E27FC236}">
                      <a16:creationId xmlns:a16="http://schemas.microsoft.com/office/drawing/2014/main" id="{612629E6-4D9C-4EEA-42DC-0B079F548A27}"/>
                    </a:ext>
                  </a:extLst>
                </p:cNvPr>
                <p:cNvGrpSpPr/>
                <p:nvPr/>
              </p:nvGrpSpPr>
              <p:grpSpPr>
                <a:xfrm>
                  <a:off x="8415960" y="596757"/>
                  <a:ext cx="544233" cy="596172"/>
                  <a:chOff x="8415960" y="596757"/>
                  <a:chExt cx="544233" cy="596172"/>
                </a:xfrm>
              </p:grpSpPr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5B831944-11DA-A232-C657-F70E4A628F98}"/>
                      </a:ext>
                    </a:extLst>
                  </p:cNvPr>
                  <p:cNvSpPr/>
                  <p:nvPr/>
                </p:nvSpPr>
                <p:spPr>
                  <a:xfrm>
                    <a:off x="8415960" y="596757"/>
                    <a:ext cx="544233" cy="503085"/>
                  </a:xfrm>
                  <a:custGeom>
                    <a:avLst/>
                    <a:gdLst>
                      <a:gd name="connsiteX0" fmla="*/ 542302 w 544233"/>
                      <a:gd name="connsiteY0" fmla="*/ 361201 h 503085"/>
                      <a:gd name="connsiteX1" fmla="*/ 542302 w 544233"/>
                      <a:gd name="connsiteY1" fmla="*/ 353218 h 503085"/>
                      <a:gd name="connsiteX2" fmla="*/ 533932 w 544233"/>
                      <a:gd name="connsiteY2" fmla="*/ 353218 h 503085"/>
                      <a:gd name="connsiteX3" fmla="*/ 533932 w 544233"/>
                      <a:gd name="connsiteY3" fmla="*/ 343047 h 503085"/>
                      <a:gd name="connsiteX4" fmla="*/ 541400 w 544233"/>
                      <a:gd name="connsiteY4" fmla="*/ 343047 h 503085"/>
                      <a:gd name="connsiteX5" fmla="*/ 541400 w 544233"/>
                      <a:gd name="connsiteY5" fmla="*/ 329142 h 503085"/>
                      <a:gd name="connsiteX6" fmla="*/ 521702 w 544233"/>
                      <a:gd name="connsiteY6" fmla="*/ 329142 h 503085"/>
                      <a:gd name="connsiteX7" fmla="*/ 521702 w 544233"/>
                      <a:gd name="connsiteY7" fmla="*/ 343047 h 503085"/>
                      <a:gd name="connsiteX8" fmla="*/ 529941 w 544233"/>
                      <a:gd name="connsiteY8" fmla="*/ 343047 h 503085"/>
                      <a:gd name="connsiteX9" fmla="*/ 529941 w 544233"/>
                      <a:gd name="connsiteY9" fmla="*/ 353218 h 503085"/>
                      <a:gd name="connsiteX10" fmla="*/ 497753 w 544233"/>
                      <a:gd name="connsiteY10" fmla="*/ 353218 h 503085"/>
                      <a:gd name="connsiteX11" fmla="*/ 497753 w 544233"/>
                      <a:gd name="connsiteY11" fmla="*/ 361201 h 503085"/>
                      <a:gd name="connsiteX12" fmla="*/ 496337 w 544233"/>
                      <a:gd name="connsiteY12" fmla="*/ 361201 h 503085"/>
                      <a:gd name="connsiteX13" fmla="*/ 495951 w 544233"/>
                      <a:gd name="connsiteY13" fmla="*/ 369698 h 503085"/>
                      <a:gd name="connsiteX14" fmla="*/ 492217 w 544233"/>
                      <a:gd name="connsiteY14" fmla="*/ 369698 h 503085"/>
                      <a:gd name="connsiteX15" fmla="*/ 488226 w 544233"/>
                      <a:gd name="connsiteY15" fmla="*/ 359398 h 503085"/>
                      <a:gd name="connsiteX16" fmla="*/ 486295 w 544233"/>
                      <a:gd name="connsiteY16" fmla="*/ 359398 h 503085"/>
                      <a:gd name="connsiteX17" fmla="*/ 479600 w 544233"/>
                      <a:gd name="connsiteY17" fmla="*/ 303649 h 503085"/>
                      <a:gd name="connsiteX18" fmla="*/ 453077 w 544233"/>
                      <a:gd name="connsiteY18" fmla="*/ 303649 h 503085"/>
                      <a:gd name="connsiteX19" fmla="*/ 448828 w 544233"/>
                      <a:gd name="connsiteY19" fmla="*/ 304293 h 503085"/>
                      <a:gd name="connsiteX20" fmla="*/ 447025 w 544233"/>
                      <a:gd name="connsiteY20" fmla="*/ 304293 h 503085"/>
                      <a:gd name="connsiteX21" fmla="*/ 445480 w 544233"/>
                      <a:gd name="connsiteY21" fmla="*/ 284207 h 503085"/>
                      <a:gd name="connsiteX22" fmla="*/ 417799 w 544233"/>
                      <a:gd name="connsiteY22" fmla="*/ 284207 h 503085"/>
                      <a:gd name="connsiteX23" fmla="*/ 416898 w 544233"/>
                      <a:gd name="connsiteY23" fmla="*/ 277255 h 503085"/>
                      <a:gd name="connsiteX24" fmla="*/ 429515 w 544233"/>
                      <a:gd name="connsiteY24" fmla="*/ 273778 h 503085"/>
                      <a:gd name="connsiteX25" fmla="*/ 432090 w 544233"/>
                      <a:gd name="connsiteY25" fmla="*/ 262706 h 503085"/>
                      <a:gd name="connsiteX26" fmla="*/ 448828 w 544233"/>
                      <a:gd name="connsiteY26" fmla="*/ 256268 h 503085"/>
                      <a:gd name="connsiteX27" fmla="*/ 460673 w 544233"/>
                      <a:gd name="connsiteY27" fmla="*/ 237084 h 503085"/>
                      <a:gd name="connsiteX28" fmla="*/ 352908 w 544233"/>
                      <a:gd name="connsiteY28" fmla="*/ 232063 h 503085"/>
                      <a:gd name="connsiteX29" fmla="*/ 350333 w 544233"/>
                      <a:gd name="connsiteY29" fmla="*/ 194982 h 503085"/>
                      <a:gd name="connsiteX30" fmla="*/ 308102 w 544233"/>
                      <a:gd name="connsiteY30" fmla="*/ 194982 h 503085"/>
                      <a:gd name="connsiteX31" fmla="*/ 283511 w 544233"/>
                      <a:gd name="connsiteY31" fmla="*/ 206441 h 503085"/>
                      <a:gd name="connsiteX32" fmla="*/ 280421 w 544233"/>
                      <a:gd name="connsiteY32" fmla="*/ 257684 h 503085"/>
                      <a:gd name="connsiteX33" fmla="*/ 277331 w 544233"/>
                      <a:gd name="connsiteY33" fmla="*/ 257684 h 503085"/>
                      <a:gd name="connsiteX34" fmla="*/ 263812 w 544233"/>
                      <a:gd name="connsiteY34" fmla="*/ 48849 h 503085"/>
                      <a:gd name="connsiteX35" fmla="*/ 250551 w 544233"/>
                      <a:gd name="connsiteY35" fmla="*/ 41639 h 503085"/>
                      <a:gd name="connsiteX36" fmla="*/ 254413 w 544233"/>
                      <a:gd name="connsiteY36" fmla="*/ 34558 h 503085"/>
                      <a:gd name="connsiteX37" fmla="*/ 255829 w 544233"/>
                      <a:gd name="connsiteY37" fmla="*/ 28507 h 503085"/>
                      <a:gd name="connsiteX38" fmla="*/ 254670 w 544233"/>
                      <a:gd name="connsiteY38" fmla="*/ 26189 h 503085"/>
                      <a:gd name="connsiteX39" fmla="*/ 254027 w 544233"/>
                      <a:gd name="connsiteY39" fmla="*/ 25159 h 503085"/>
                      <a:gd name="connsiteX40" fmla="*/ 254027 w 544233"/>
                      <a:gd name="connsiteY40" fmla="*/ 18979 h 503085"/>
                      <a:gd name="connsiteX41" fmla="*/ 253512 w 544233"/>
                      <a:gd name="connsiteY41" fmla="*/ 16018 h 503085"/>
                      <a:gd name="connsiteX42" fmla="*/ 251967 w 544233"/>
                      <a:gd name="connsiteY42" fmla="*/ 14473 h 503085"/>
                      <a:gd name="connsiteX43" fmla="*/ 251451 w 544233"/>
                      <a:gd name="connsiteY43" fmla="*/ 16533 h 503085"/>
                      <a:gd name="connsiteX44" fmla="*/ 250808 w 544233"/>
                      <a:gd name="connsiteY44" fmla="*/ 17820 h 503085"/>
                      <a:gd name="connsiteX45" fmla="*/ 250164 w 544233"/>
                      <a:gd name="connsiteY45" fmla="*/ 16919 h 503085"/>
                      <a:gd name="connsiteX46" fmla="*/ 246817 w 544233"/>
                      <a:gd name="connsiteY46" fmla="*/ 11511 h 503085"/>
                      <a:gd name="connsiteX47" fmla="*/ 244757 w 544233"/>
                      <a:gd name="connsiteY47" fmla="*/ 1340 h 503085"/>
                      <a:gd name="connsiteX48" fmla="*/ 243855 w 544233"/>
                      <a:gd name="connsiteY48" fmla="*/ 53 h 503085"/>
                      <a:gd name="connsiteX49" fmla="*/ 242954 w 544233"/>
                      <a:gd name="connsiteY49" fmla="*/ 568 h 503085"/>
                      <a:gd name="connsiteX50" fmla="*/ 239606 w 544233"/>
                      <a:gd name="connsiteY50" fmla="*/ 11769 h 503085"/>
                      <a:gd name="connsiteX51" fmla="*/ 239092 w 544233"/>
                      <a:gd name="connsiteY51" fmla="*/ 21168 h 503085"/>
                      <a:gd name="connsiteX52" fmla="*/ 241151 w 544233"/>
                      <a:gd name="connsiteY52" fmla="*/ 26833 h 503085"/>
                      <a:gd name="connsiteX53" fmla="*/ 239478 w 544233"/>
                      <a:gd name="connsiteY53" fmla="*/ 24644 h 503085"/>
                      <a:gd name="connsiteX54" fmla="*/ 238576 w 544233"/>
                      <a:gd name="connsiteY54" fmla="*/ 24644 h 503085"/>
                      <a:gd name="connsiteX55" fmla="*/ 237933 w 544233"/>
                      <a:gd name="connsiteY55" fmla="*/ 28764 h 503085"/>
                      <a:gd name="connsiteX56" fmla="*/ 243727 w 544233"/>
                      <a:gd name="connsiteY56" fmla="*/ 43571 h 503085"/>
                      <a:gd name="connsiteX57" fmla="*/ 229307 w 544233"/>
                      <a:gd name="connsiteY57" fmla="*/ 46918 h 503085"/>
                      <a:gd name="connsiteX58" fmla="*/ 217847 w 544233"/>
                      <a:gd name="connsiteY58" fmla="*/ 211205 h 503085"/>
                      <a:gd name="connsiteX59" fmla="*/ 199050 w 544233"/>
                      <a:gd name="connsiteY59" fmla="*/ 184554 h 503085"/>
                      <a:gd name="connsiteX60" fmla="*/ 199307 w 544233"/>
                      <a:gd name="connsiteY60" fmla="*/ 176056 h 503085"/>
                      <a:gd name="connsiteX61" fmla="*/ 197504 w 544233"/>
                      <a:gd name="connsiteY61" fmla="*/ 173867 h 503085"/>
                      <a:gd name="connsiteX62" fmla="*/ 194543 w 544233"/>
                      <a:gd name="connsiteY62" fmla="*/ 175026 h 503085"/>
                      <a:gd name="connsiteX63" fmla="*/ 194286 w 544233"/>
                      <a:gd name="connsiteY63" fmla="*/ 180820 h 503085"/>
                      <a:gd name="connsiteX64" fmla="*/ 35020 w 544233"/>
                      <a:gd name="connsiteY64" fmla="*/ 142709 h 503085"/>
                      <a:gd name="connsiteX65" fmla="*/ 29742 w 544233"/>
                      <a:gd name="connsiteY65" fmla="*/ 139104 h 503085"/>
                      <a:gd name="connsiteX66" fmla="*/ 23948 w 544233"/>
                      <a:gd name="connsiteY66" fmla="*/ 139877 h 503085"/>
                      <a:gd name="connsiteX67" fmla="*/ 24849 w 544233"/>
                      <a:gd name="connsiteY67" fmla="*/ 145156 h 503085"/>
                      <a:gd name="connsiteX68" fmla="*/ 25750 w 544233"/>
                      <a:gd name="connsiteY68" fmla="*/ 145799 h 503085"/>
                      <a:gd name="connsiteX69" fmla="*/ 25750 w 544233"/>
                      <a:gd name="connsiteY69" fmla="*/ 177601 h 503085"/>
                      <a:gd name="connsiteX70" fmla="*/ 23562 w 544233"/>
                      <a:gd name="connsiteY70" fmla="*/ 177601 h 503085"/>
                      <a:gd name="connsiteX71" fmla="*/ 21888 w 544233"/>
                      <a:gd name="connsiteY71" fmla="*/ 179790 h 503085"/>
                      <a:gd name="connsiteX72" fmla="*/ 27038 w 544233"/>
                      <a:gd name="connsiteY72" fmla="*/ 191249 h 503085"/>
                      <a:gd name="connsiteX73" fmla="*/ 25621 w 544233"/>
                      <a:gd name="connsiteY73" fmla="*/ 195111 h 503085"/>
                      <a:gd name="connsiteX74" fmla="*/ 27166 w 544233"/>
                      <a:gd name="connsiteY74" fmla="*/ 199103 h 503085"/>
                      <a:gd name="connsiteX75" fmla="*/ 27166 w 544233"/>
                      <a:gd name="connsiteY75" fmla="*/ 199489 h 503085"/>
                      <a:gd name="connsiteX76" fmla="*/ 27939 w 544233"/>
                      <a:gd name="connsiteY76" fmla="*/ 200648 h 503085"/>
                      <a:gd name="connsiteX77" fmla="*/ 27939 w 544233"/>
                      <a:gd name="connsiteY77" fmla="*/ 202193 h 503085"/>
                      <a:gd name="connsiteX78" fmla="*/ 28711 w 544233"/>
                      <a:gd name="connsiteY78" fmla="*/ 203223 h 503085"/>
                      <a:gd name="connsiteX79" fmla="*/ 29484 w 544233"/>
                      <a:gd name="connsiteY79" fmla="*/ 204253 h 503085"/>
                      <a:gd name="connsiteX80" fmla="*/ 28840 w 544233"/>
                      <a:gd name="connsiteY80" fmla="*/ 204896 h 503085"/>
                      <a:gd name="connsiteX81" fmla="*/ 28068 w 544233"/>
                      <a:gd name="connsiteY81" fmla="*/ 204381 h 503085"/>
                      <a:gd name="connsiteX82" fmla="*/ 27295 w 544233"/>
                      <a:gd name="connsiteY82" fmla="*/ 203609 h 503085"/>
                      <a:gd name="connsiteX83" fmla="*/ 27295 w 544233"/>
                      <a:gd name="connsiteY83" fmla="*/ 204896 h 503085"/>
                      <a:gd name="connsiteX84" fmla="*/ 28840 w 544233"/>
                      <a:gd name="connsiteY84" fmla="*/ 205926 h 503085"/>
                      <a:gd name="connsiteX85" fmla="*/ 30256 w 544233"/>
                      <a:gd name="connsiteY85" fmla="*/ 204896 h 503085"/>
                      <a:gd name="connsiteX86" fmla="*/ 30256 w 544233"/>
                      <a:gd name="connsiteY86" fmla="*/ 203738 h 503085"/>
                      <a:gd name="connsiteX87" fmla="*/ 29613 w 544233"/>
                      <a:gd name="connsiteY87" fmla="*/ 202708 h 503085"/>
                      <a:gd name="connsiteX88" fmla="*/ 28840 w 544233"/>
                      <a:gd name="connsiteY88" fmla="*/ 201806 h 503085"/>
                      <a:gd name="connsiteX89" fmla="*/ 28840 w 544233"/>
                      <a:gd name="connsiteY89" fmla="*/ 200648 h 503085"/>
                      <a:gd name="connsiteX90" fmla="*/ 29484 w 544233"/>
                      <a:gd name="connsiteY90" fmla="*/ 199618 h 503085"/>
                      <a:gd name="connsiteX91" fmla="*/ 29355 w 544233"/>
                      <a:gd name="connsiteY91" fmla="*/ 199103 h 503085"/>
                      <a:gd name="connsiteX92" fmla="*/ 30772 w 544233"/>
                      <a:gd name="connsiteY92" fmla="*/ 195240 h 503085"/>
                      <a:gd name="connsiteX93" fmla="*/ 29227 w 544233"/>
                      <a:gd name="connsiteY93" fmla="*/ 191249 h 503085"/>
                      <a:gd name="connsiteX94" fmla="*/ 33218 w 544233"/>
                      <a:gd name="connsiteY94" fmla="*/ 180047 h 503085"/>
                      <a:gd name="connsiteX95" fmla="*/ 31930 w 544233"/>
                      <a:gd name="connsiteY95" fmla="*/ 177730 h 503085"/>
                      <a:gd name="connsiteX96" fmla="*/ 29613 w 544233"/>
                      <a:gd name="connsiteY96" fmla="*/ 177730 h 503085"/>
                      <a:gd name="connsiteX97" fmla="*/ 29613 w 544233"/>
                      <a:gd name="connsiteY97" fmla="*/ 148374 h 503085"/>
                      <a:gd name="connsiteX98" fmla="*/ 30643 w 544233"/>
                      <a:gd name="connsiteY98" fmla="*/ 149018 h 503085"/>
                      <a:gd name="connsiteX99" fmla="*/ 35278 w 544233"/>
                      <a:gd name="connsiteY99" fmla="*/ 151851 h 503085"/>
                      <a:gd name="connsiteX100" fmla="*/ 185917 w 544233"/>
                      <a:gd name="connsiteY100" fmla="*/ 250088 h 503085"/>
                      <a:gd name="connsiteX101" fmla="*/ 185917 w 544233"/>
                      <a:gd name="connsiteY101" fmla="*/ 256268 h 503085"/>
                      <a:gd name="connsiteX102" fmla="*/ 169952 w 544233"/>
                      <a:gd name="connsiteY102" fmla="*/ 267727 h 503085"/>
                      <a:gd name="connsiteX103" fmla="*/ 162999 w 544233"/>
                      <a:gd name="connsiteY103" fmla="*/ 255882 h 503085"/>
                      <a:gd name="connsiteX104" fmla="*/ 157978 w 544233"/>
                      <a:gd name="connsiteY104" fmla="*/ 255882 h 503085"/>
                      <a:gd name="connsiteX105" fmla="*/ 142657 w 544233"/>
                      <a:gd name="connsiteY105" fmla="*/ 255882 h 503085"/>
                      <a:gd name="connsiteX106" fmla="*/ 132356 w 544233"/>
                      <a:gd name="connsiteY106" fmla="*/ 267212 h 503085"/>
                      <a:gd name="connsiteX107" fmla="*/ 116520 w 544233"/>
                      <a:gd name="connsiteY107" fmla="*/ 287169 h 503085"/>
                      <a:gd name="connsiteX108" fmla="*/ 93731 w 544233"/>
                      <a:gd name="connsiteY108" fmla="*/ 287169 h 503085"/>
                      <a:gd name="connsiteX109" fmla="*/ 92830 w 544233"/>
                      <a:gd name="connsiteY109" fmla="*/ 296052 h 503085"/>
                      <a:gd name="connsiteX110" fmla="*/ 91027 w 544233"/>
                      <a:gd name="connsiteY110" fmla="*/ 296052 h 503085"/>
                      <a:gd name="connsiteX111" fmla="*/ 87551 w 544233"/>
                      <a:gd name="connsiteY111" fmla="*/ 326695 h 503085"/>
                      <a:gd name="connsiteX112" fmla="*/ 74418 w 544233"/>
                      <a:gd name="connsiteY112" fmla="*/ 326695 h 503085"/>
                      <a:gd name="connsiteX113" fmla="*/ 75963 w 544233"/>
                      <a:gd name="connsiteY113" fmla="*/ 309958 h 503085"/>
                      <a:gd name="connsiteX114" fmla="*/ 68625 w 544233"/>
                      <a:gd name="connsiteY114" fmla="*/ 304293 h 503085"/>
                      <a:gd name="connsiteX115" fmla="*/ 69912 w 544233"/>
                      <a:gd name="connsiteY115" fmla="*/ 288585 h 503085"/>
                      <a:gd name="connsiteX116" fmla="*/ 62315 w 544233"/>
                      <a:gd name="connsiteY116" fmla="*/ 280474 h 503085"/>
                      <a:gd name="connsiteX117" fmla="*/ 53046 w 544233"/>
                      <a:gd name="connsiteY117" fmla="*/ 288971 h 503085"/>
                      <a:gd name="connsiteX118" fmla="*/ 47509 w 544233"/>
                      <a:gd name="connsiteY118" fmla="*/ 326824 h 503085"/>
                      <a:gd name="connsiteX119" fmla="*/ 22145 w 544233"/>
                      <a:gd name="connsiteY119" fmla="*/ 326824 h 503085"/>
                      <a:gd name="connsiteX120" fmla="*/ 20343 w 544233"/>
                      <a:gd name="connsiteY120" fmla="*/ 332618 h 503085"/>
                      <a:gd name="connsiteX121" fmla="*/ 20085 w 544233"/>
                      <a:gd name="connsiteY121" fmla="*/ 332618 h 503085"/>
                      <a:gd name="connsiteX122" fmla="*/ 20343 w 544233"/>
                      <a:gd name="connsiteY122" fmla="*/ 332875 h 503085"/>
                      <a:gd name="connsiteX123" fmla="*/ 9013 w 544233"/>
                      <a:gd name="connsiteY123" fmla="*/ 378067 h 503085"/>
                      <a:gd name="connsiteX124" fmla="*/ 1803 w 544233"/>
                      <a:gd name="connsiteY124" fmla="*/ 378067 h 503085"/>
                      <a:gd name="connsiteX125" fmla="*/ 0 w 544233"/>
                      <a:gd name="connsiteY125" fmla="*/ 390299 h 503085"/>
                      <a:gd name="connsiteX126" fmla="*/ 24720 w 544233"/>
                      <a:gd name="connsiteY126" fmla="*/ 408324 h 503085"/>
                      <a:gd name="connsiteX127" fmla="*/ 24720 w 544233"/>
                      <a:gd name="connsiteY127" fmla="*/ 432787 h 503085"/>
                      <a:gd name="connsiteX128" fmla="*/ 77509 w 544233"/>
                      <a:gd name="connsiteY128" fmla="*/ 433559 h 503085"/>
                      <a:gd name="connsiteX129" fmla="*/ 83560 w 544233"/>
                      <a:gd name="connsiteY129" fmla="*/ 438323 h 503085"/>
                      <a:gd name="connsiteX130" fmla="*/ 76864 w 544233"/>
                      <a:gd name="connsiteY130" fmla="*/ 499737 h 503085"/>
                      <a:gd name="connsiteX131" fmla="*/ 93860 w 544233"/>
                      <a:gd name="connsiteY131" fmla="*/ 503085 h 503085"/>
                      <a:gd name="connsiteX132" fmla="*/ 118194 w 544233"/>
                      <a:gd name="connsiteY132" fmla="*/ 493429 h 503085"/>
                      <a:gd name="connsiteX133" fmla="*/ 132614 w 544233"/>
                      <a:gd name="connsiteY133" fmla="*/ 484802 h 503085"/>
                      <a:gd name="connsiteX134" fmla="*/ 149738 w 544233"/>
                      <a:gd name="connsiteY134" fmla="*/ 493300 h 503085"/>
                      <a:gd name="connsiteX135" fmla="*/ 162870 w 544233"/>
                      <a:gd name="connsiteY135" fmla="*/ 500896 h 503085"/>
                      <a:gd name="connsiteX136" fmla="*/ 164673 w 544233"/>
                      <a:gd name="connsiteY136" fmla="*/ 443602 h 503085"/>
                      <a:gd name="connsiteX137" fmla="*/ 366169 w 544233"/>
                      <a:gd name="connsiteY137" fmla="*/ 443602 h 503085"/>
                      <a:gd name="connsiteX138" fmla="*/ 368358 w 544233"/>
                      <a:gd name="connsiteY138" fmla="*/ 498192 h 503085"/>
                      <a:gd name="connsiteX139" fmla="*/ 390504 w 544233"/>
                      <a:gd name="connsiteY139" fmla="*/ 478365 h 503085"/>
                      <a:gd name="connsiteX140" fmla="*/ 401061 w 544233"/>
                      <a:gd name="connsiteY140" fmla="*/ 494072 h 503085"/>
                      <a:gd name="connsiteX141" fmla="*/ 431189 w 544233"/>
                      <a:gd name="connsiteY141" fmla="*/ 500510 h 503085"/>
                      <a:gd name="connsiteX142" fmla="*/ 446510 w 544233"/>
                      <a:gd name="connsiteY142" fmla="*/ 498965 h 503085"/>
                      <a:gd name="connsiteX143" fmla="*/ 454880 w 544233"/>
                      <a:gd name="connsiteY143" fmla="*/ 493815 h 503085"/>
                      <a:gd name="connsiteX144" fmla="*/ 449471 w 544233"/>
                      <a:gd name="connsiteY144" fmla="*/ 439997 h 503085"/>
                      <a:gd name="connsiteX145" fmla="*/ 513847 w 544233"/>
                      <a:gd name="connsiteY145" fmla="*/ 439997 h 503085"/>
                      <a:gd name="connsiteX146" fmla="*/ 515521 w 544233"/>
                      <a:gd name="connsiteY146" fmla="*/ 402401 h 503085"/>
                      <a:gd name="connsiteX147" fmla="*/ 542044 w 544233"/>
                      <a:gd name="connsiteY147" fmla="*/ 399054 h 503085"/>
                      <a:gd name="connsiteX148" fmla="*/ 544233 w 544233"/>
                      <a:gd name="connsiteY148" fmla="*/ 361716 h 503085"/>
                      <a:gd name="connsiteX149" fmla="*/ 542816 w 544233"/>
                      <a:gd name="connsiteY149" fmla="*/ 361716 h 503085"/>
                      <a:gd name="connsiteX150" fmla="*/ 44548 w 544233"/>
                      <a:gd name="connsiteY150" fmla="*/ 333905 h 503085"/>
                      <a:gd name="connsiteX151" fmla="*/ 32703 w 544233"/>
                      <a:gd name="connsiteY151" fmla="*/ 342403 h 503085"/>
                      <a:gd name="connsiteX152" fmla="*/ 23690 w 544233"/>
                      <a:gd name="connsiteY152" fmla="*/ 333905 h 503085"/>
                      <a:gd name="connsiteX153" fmla="*/ 44419 w 544233"/>
                      <a:gd name="connsiteY153" fmla="*/ 333905 h 503085"/>
                      <a:gd name="connsiteX154" fmla="*/ 19699 w 544233"/>
                      <a:gd name="connsiteY154" fmla="*/ 353862 h 503085"/>
                      <a:gd name="connsiteX155" fmla="*/ 32574 w 544233"/>
                      <a:gd name="connsiteY155" fmla="*/ 344592 h 503085"/>
                      <a:gd name="connsiteX156" fmla="*/ 42359 w 544233"/>
                      <a:gd name="connsiteY156" fmla="*/ 353862 h 503085"/>
                      <a:gd name="connsiteX157" fmla="*/ 19699 w 544233"/>
                      <a:gd name="connsiteY157" fmla="*/ 353862 h 503085"/>
                      <a:gd name="connsiteX158" fmla="*/ 41072 w 544233"/>
                      <a:gd name="connsiteY158" fmla="*/ 355536 h 503085"/>
                      <a:gd name="connsiteX159" fmla="*/ 28197 w 544233"/>
                      <a:gd name="connsiteY159" fmla="*/ 364677 h 503085"/>
                      <a:gd name="connsiteX160" fmla="*/ 18798 w 544233"/>
                      <a:gd name="connsiteY160" fmla="*/ 355536 h 503085"/>
                      <a:gd name="connsiteX161" fmla="*/ 41072 w 544233"/>
                      <a:gd name="connsiteY161" fmla="*/ 355536 h 503085"/>
                      <a:gd name="connsiteX162" fmla="*/ 22532 w 544233"/>
                      <a:gd name="connsiteY162" fmla="*/ 335193 h 503085"/>
                      <a:gd name="connsiteX163" fmla="*/ 31287 w 544233"/>
                      <a:gd name="connsiteY163" fmla="*/ 343433 h 503085"/>
                      <a:gd name="connsiteX164" fmla="*/ 18025 w 544233"/>
                      <a:gd name="connsiteY164" fmla="*/ 352961 h 503085"/>
                      <a:gd name="connsiteX165" fmla="*/ 22532 w 544233"/>
                      <a:gd name="connsiteY165" fmla="*/ 335064 h 503085"/>
                      <a:gd name="connsiteX166" fmla="*/ 17252 w 544233"/>
                      <a:gd name="connsiteY166" fmla="*/ 356308 h 503085"/>
                      <a:gd name="connsiteX167" fmla="*/ 26909 w 544233"/>
                      <a:gd name="connsiteY167" fmla="*/ 365707 h 503085"/>
                      <a:gd name="connsiteX168" fmla="*/ 12232 w 544233"/>
                      <a:gd name="connsiteY168" fmla="*/ 376136 h 503085"/>
                      <a:gd name="connsiteX169" fmla="*/ 17252 w 544233"/>
                      <a:gd name="connsiteY169" fmla="*/ 356308 h 503085"/>
                      <a:gd name="connsiteX170" fmla="*/ 12746 w 544233"/>
                      <a:gd name="connsiteY170" fmla="*/ 377810 h 503085"/>
                      <a:gd name="connsiteX171" fmla="*/ 28068 w 544233"/>
                      <a:gd name="connsiteY171" fmla="*/ 366866 h 503085"/>
                      <a:gd name="connsiteX172" fmla="*/ 39398 w 544233"/>
                      <a:gd name="connsiteY172" fmla="*/ 377810 h 503085"/>
                      <a:gd name="connsiteX173" fmla="*/ 12746 w 544233"/>
                      <a:gd name="connsiteY173" fmla="*/ 377810 h 503085"/>
                      <a:gd name="connsiteX174" fmla="*/ 40685 w 544233"/>
                      <a:gd name="connsiteY174" fmla="*/ 376780 h 503085"/>
                      <a:gd name="connsiteX175" fmla="*/ 29355 w 544233"/>
                      <a:gd name="connsiteY175" fmla="*/ 365836 h 503085"/>
                      <a:gd name="connsiteX176" fmla="*/ 43775 w 544233"/>
                      <a:gd name="connsiteY176" fmla="*/ 355536 h 503085"/>
                      <a:gd name="connsiteX177" fmla="*/ 40685 w 544233"/>
                      <a:gd name="connsiteY177" fmla="*/ 376780 h 503085"/>
                      <a:gd name="connsiteX178" fmla="*/ 44162 w 544233"/>
                      <a:gd name="connsiteY178" fmla="*/ 353347 h 503085"/>
                      <a:gd name="connsiteX179" fmla="*/ 33862 w 544233"/>
                      <a:gd name="connsiteY179" fmla="*/ 343691 h 503085"/>
                      <a:gd name="connsiteX180" fmla="*/ 46994 w 544233"/>
                      <a:gd name="connsiteY180" fmla="*/ 334292 h 503085"/>
                      <a:gd name="connsiteX181" fmla="*/ 44162 w 544233"/>
                      <a:gd name="connsiteY181" fmla="*/ 353476 h 503085"/>
                      <a:gd name="connsiteX182" fmla="*/ 75448 w 544233"/>
                      <a:gd name="connsiteY182" fmla="*/ 333905 h 503085"/>
                      <a:gd name="connsiteX183" fmla="*/ 86650 w 544233"/>
                      <a:gd name="connsiteY183" fmla="*/ 333905 h 503085"/>
                      <a:gd name="connsiteX184" fmla="*/ 74676 w 544233"/>
                      <a:gd name="connsiteY184" fmla="*/ 342789 h 503085"/>
                      <a:gd name="connsiteX185" fmla="*/ 75448 w 544233"/>
                      <a:gd name="connsiteY185" fmla="*/ 333905 h 503085"/>
                      <a:gd name="connsiteX186" fmla="*/ 74418 w 544233"/>
                      <a:gd name="connsiteY186" fmla="*/ 345236 h 503085"/>
                      <a:gd name="connsiteX187" fmla="*/ 84332 w 544233"/>
                      <a:gd name="connsiteY187" fmla="*/ 353862 h 503085"/>
                      <a:gd name="connsiteX188" fmla="*/ 73646 w 544233"/>
                      <a:gd name="connsiteY188" fmla="*/ 353862 h 503085"/>
                      <a:gd name="connsiteX189" fmla="*/ 74418 w 544233"/>
                      <a:gd name="connsiteY189" fmla="*/ 345236 h 503085"/>
                      <a:gd name="connsiteX190" fmla="*/ 73517 w 544233"/>
                      <a:gd name="connsiteY190" fmla="*/ 355536 h 503085"/>
                      <a:gd name="connsiteX191" fmla="*/ 84461 w 544233"/>
                      <a:gd name="connsiteY191" fmla="*/ 355536 h 503085"/>
                      <a:gd name="connsiteX192" fmla="*/ 72616 w 544233"/>
                      <a:gd name="connsiteY192" fmla="*/ 365321 h 503085"/>
                      <a:gd name="connsiteX193" fmla="*/ 73517 w 544233"/>
                      <a:gd name="connsiteY193" fmla="*/ 355536 h 503085"/>
                      <a:gd name="connsiteX194" fmla="*/ 71457 w 544233"/>
                      <a:gd name="connsiteY194" fmla="*/ 377810 h 503085"/>
                      <a:gd name="connsiteX195" fmla="*/ 72358 w 544233"/>
                      <a:gd name="connsiteY195" fmla="*/ 367638 h 503085"/>
                      <a:gd name="connsiteX196" fmla="*/ 72358 w 544233"/>
                      <a:gd name="connsiteY196" fmla="*/ 367638 h 503085"/>
                      <a:gd name="connsiteX197" fmla="*/ 82015 w 544233"/>
                      <a:gd name="connsiteY197" fmla="*/ 377810 h 503085"/>
                      <a:gd name="connsiteX198" fmla="*/ 71457 w 544233"/>
                      <a:gd name="connsiteY198" fmla="*/ 377810 h 503085"/>
                      <a:gd name="connsiteX199" fmla="*/ 83174 w 544233"/>
                      <a:gd name="connsiteY199" fmla="*/ 376522 h 503085"/>
                      <a:gd name="connsiteX200" fmla="*/ 73646 w 544233"/>
                      <a:gd name="connsiteY200" fmla="*/ 366480 h 503085"/>
                      <a:gd name="connsiteX201" fmla="*/ 85491 w 544233"/>
                      <a:gd name="connsiteY201" fmla="*/ 356694 h 503085"/>
                      <a:gd name="connsiteX202" fmla="*/ 83302 w 544233"/>
                      <a:gd name="connsiteY202" fmla="*/ 376393 h 503085"/>
                      <a:gd name="connsiteX203" fmla="*/ 85877 w 544233"/>
                      <a:gd name="connsiteY203" fmla="*/ 353089 h 503085"/>
                      <a:gd name="connsiteX204" fmla="*/ 75706 w 544233"/>
                      <a:gd name="connsiteY204" fmla="*/ 344206 h 503085"/>
                      <a:gd name="connsiteX205" fmla="*/ 87938 w 544233"/>
                      <a:gd name="connsiteY205" fmla="*/ 335064 h 503085"/>
                      <a:gd name="connsiteX206" fmla="*/ 85877 w 544233"/>
                      <a:gd name="connsiteY206" fmla="*/ 353089 h 503085"/>
                      <a:gd name="connsiteX207" fmla="*/ 103774 w 544233"/>
                      <a:gd name="connsiteY207" fmla="*/ 295795 h 503085"/>
                      <a:gd name="connsiteX208" fmla="*/ 93474 w 544233"/>
                      <a:gd name="connsiteY208" fmla="*/ 295795 h 503085"/>
                      <a:gd name="connsiteX209" fmla="*/ 94246 w 544233"/>
                      <a:gd name="connsiteY209" fmla="*/ 288070 h 503085"/>
                      <a:gd name="connsiteX210" fmla="*/ 104417 w 544233"/>
                      <a:gd name="connsiteY210" fmla="*/ 288070 h 503085"/>
                      <a:gd name="connsiteX211" fmla="*/ 103774 w 544233"/>
                      <a:gd name="connsiteY211" fmla="*/ 295795 h 503085"/>
                      <a:gd name="connsiteX212" fmla="*/ 115104 w 544233"/>
                      <a:gd name="connsiteY212" fmla="*/ 295795 h 503085"/>
                      <a:gd name="connsiteX213" fmla="*/ 104932 w 544233"/>
                      <a:gd name="connsiteY213" fmla="*/ 295795 h 503085"/>
                      <a:gd name="connsiteX214" fmla="*/ 105576 w 544233"/>
                      <a:gd name="connsiteY214" fmla="*/ 288070 h 503085"/>
                      <a:gd name="connsiteX215" fmla="*/ 116005 w 544233"/>
                      <a:gd name="connsiteY215" fmla="*/ 288070 h 503085"/>
                      <a:gd name="connsiteX216" fmla="*/ 115104 w 544233"/>
                      <a:gd name="connsiteY216" fmla="*/ 295795 h 503085"/>
                      <a:gd name="connsiteX217" fmla="*/ 223513 w 544233"/>
                      <a:gd name="connsiteY217" fmla="*/ 207471 h 503085"/>
                      <a:gd name="connsiteX218" fmla="*/ 235873 w 544233"/>
                      <a:gd name="connsiteY218" fmla="*/ 193566 h 503085"/>
                      <a:gd name="connsiteX219" fmla="*/ 248748 w 544233"/>
                      <a:gd name="connsiteY219" fmla="*/ 203738 h 503085"/>
                      <a:gd name="connsiteX220" fmla="*/ 223513 w 544233"/>
                      <a:gd name="connsiteY220" fmla="*/ 207471 h 503085"/>
                      <a:gd name="connsiteX221" fmla="*/ 244113 w 544233"/>
                      <a:gd name="connsiteY221" fmla="*/ 207600 h 503085"/>
                      <a:gd name="connsiteX222" fmla="*/ 244113 w 544233"/>
                      <a:gd name="connsiteY222" fmla="*/ 219445 h 503085"/>
                      <a:gd name="connsiteX223" fmla="*/ 236517 w 544233"/>
                      <a:gd name="connsiteY223" fmla="*/ 221892 h 503085"/>
                      <a:gd name="connsiteX224" fmla="*/ 236517 w 544233"/>
                      <a:gd name="connsiteY224" fmla="*/ 208630 h 503085"/>
                      <a:gd name="connsiteX225" fmla="*/ 244113 w 544233"/>
                      <a:gd name="connsiteY225" fmla="*/ 207729 h 503085"/>
                      <a:gd name="connsiteX226" fmla="*/ 227118 w 544233"/>
                      <a:gd name="connsiteY226" fmla="*/ 216226 h 503085"/>
                      <a:gd name="connsiteX227" fmla="*/ 227504 w 544233"/>
                      <a:gd name="connsiteY227" fmla="*/ 209660 h 503085"/>
                      <a:gd name="connsiteX228" fmla="*/ 234843 w 544233"/>
                      <a:gd name="connsiteY228" fmla="*/ 208759 h 503085"/>
                      <a:gd name="connsiteX229" fmla="*/ 234843 w 544233"/>
                      <a:gd name="connsiteY229" fmla="*/ 222407 h 503085"/>
                      <a:gd name="connsiteX230" fmla="*/ 233684 w 544233"/>
                      <a:gd name="connsiteY230" fmla="*/ 222793 h 503085"/>
                      <a:gd name="connsiteX231" fmla="*/ 233684 w 544233"/>
                      <a:gd name="connsiteY231" fmla="*/ 220604 h 503085"/>
                      <a:gd name="connsiteX232" fmla="*/ 227118 w 544233"/>
                      <a:gd name="connsiteY232" fmla="*/ 216098 h 503085"/>
                      <a:gd name="connsiteX233" fmla="*/ 248361 w 544233"/>
                      <a:gd name="connsiteY233" fmla="*/ 70222 h 503085"/>
                      <a:gd name="connsiteX234" fmla="*/ 233298 w 544233"/>
                      <a:gd name="connsiteY234" fmla="*/ 71896 h 503085"/>
                      <a:gd name="connsiteX235" fmla="*/ 240766 w 544233"/>
                      <a:gd name="connsiteY235" fmla="*/ 60823 h 503085"/>
                      <a:gd name="connsiteX236" fmla="*/ 248361 w 544233"/>
                      <a:gd name="connsiteY236" fmla="*/ 70093 h 503085"/>
                      <a:gd name="connsiteX237" fmla="*/ 241409 w 544233"/>
                      <a:gd name="connsiteY237" fmla="*/ 59922 h 503085"/>
                      <a:gd name="connsiteX238" fmla="*/ 249263 w 544233"/>
                      <a:gd name="connsiteY238" fmla="*/ 48334 h 503085"/>
                      <a:gd name="connsiteX239" fmla="*/ 249263 w 544233"/>
                      <a:gd name="connsiteY239" fmla="*/ 69707 h 503085"/>
                      <a:gd name="connsiteX240" fmla="*/ 241409 w 544233"/>
                      <a:gd name="connsiteY240" fmla="*/ 59922 h 503085"/>
                      <a:gd name="connsiteX241" fmla="*/ 249392 w 544233"/>
                      <a:gd name="connsiteY241" fmla="*/ 73698 h 503085"/>
                      <a:gd name="connsiteX242" fmla="*/ 249392 w 544233"/>
                      <a:gd name="connsiteY242" fmla="*/ 94427 h 503085"/>
                      <a:gd name="connsiteX243" fmla="*/ 241151 w 544233"/>
                      <a:gd name="connsiteY243" fmla="*/ 84771 h 503085"/>
                      <a:gd name="connsiteX244" fmla="*/ 249392 w 544233"/>
                      <a:gd name="connsiteY244" fmla="*/ 73827 h 503085"/>
                      <a:gd name="connsiteX245" fmla="*/ 247718 w 544233"/>
                      <a:gd name="connsiteY245" fmla="*/ 72411 h 503085"/>
                      <a:gd name="connsiteX246" fmla="*/ 239606 w 544233"/>
                      <a:gd name="connsiteY246" fmla="*/ 82969 h 503085"/>
                      <a:gd name="connsiteX247" fmla="*/ 232011 w 544233"/>
                      <a:gd name="connsiteY247" fmla="*/ 74213 h 503085"/>
                      <a:gd name="connsiteX248" fmla="*/ 247718 w 544233"/>
                      <a:gd name="connsiteY248" fmla="*/ 72282 h 503085"/>
                      <a:gd name="connsiteX249" fmla="*/ 240379 w 544233"/>
                      <a:gd name="connsiteY249" fmla="*/ 85672 h 503085"/>
                      <a:gd name="connsiteX250" fmla="*/ 248233 w 544233"/>
                      <a:gd name="connsiteY250" fmla="*/ 94685 h 503085"/>
                      <a:gd name="connsiteX251" fmla="*/ 231753 w 544233"/>
                      <a:gd name="connsiteY251" fmla="*/ 97131 h 503085"/>
                      <a:gd name="connsiteX252" fmla="*/ 240379 w 544233"/>
                      <a:gd name="connsiteY252" fmla="*/ 85672 h 503085"/>
                      <a:gd name="connsiteX253" fmla="*/ 249521 w 544233"/>
                      <a:gd name="connsiteY253" fmla="*/ 97775 h 503085"/>
                      <a:gd name="connsiteX254" fmla="*/ 249521 w 544233"/>
                      <a:gd name="connsiteY254" fmla="*/ 121079 h 503085"/>
                      <a:gd name="connsiteX255" fmla="*/ 240250 w 544233"/>
                      <a:gd name="connsiteY255" fmla="*/ 110393 h 503085"/>
                      <a:gd name="connsiteX256" fmla="*/ 249521 w 544233"/>
                      <a:gd name="connsiteY256" fmla="*/ 97775 h 503085"/>
                      <a:gd name="connsiteX257" fmla="*/ 247847 w 544233"/>
                      <a:gd name="connsiteY257" fmla="*/ 96745 h 503085"/>
                      <a:gd name="connsiteX258" fmla="*/ 238834 w 544233"/>
                      <a:gd name="connsiteY258" fmla="*/ 108848 h 503085"/>
                      <a:gd name="connsiteX259" fmla="*/ 230465 w 544233"/>
                      <a:gd name="connsiteY259" fmla="*/ 99449 h 503085"/>
                      <a:gd name="connsiteX260" fmla="*/ 247847 w 544233"/>
                      <a:gd name="connsiteY260" fmla="*/ 96874 h 503085"/>
                      <a:gd name="connsiteX261" fmla="*/ 239478 w 544233"/>
                      <a:gd name="connsiteY261" fmla="*/ 111551 h 503085"/>
                      <a:gd name="connsiteX262" fmla="*/ 248619 w 544233"/>
                      <a:gd name="connsiteY262" fmla="*/ 121852 h 503085"/>
                      <a:gd name="connsiteX263" fmla="*/ 229435 w 544233"/>
                      <a:gd name="connsiteY263" fmla="*/ 125199 h 503085"/>
                      <a:gd name="connsiteX264" fmla="*/ 239478 w 544233"/>
                      <a:gd name="connsiteY264" fmla="*/ 111551 h 503085"/>
                      <a:gd name="connsiteX265" fmla="*/ 249778 w 544233"/>
                      <a:gd name="connsiteY265" fmla="*/ 124942 h 503085"/>
                      <a:gd name="connsiteX266" fmla="*/ 249778 w 544233"/>
                      <a:gd name="connsiteY266" fmla="*/ 145928 h 503085"/>
                      <a:gd name="connsiteX267" fmla="*/ 239735 w 544233"/>
                      <a:gd name="connsiteY267" fmla="*/ 137044 h 503085"/>
                      <a:gd name="connsiteX268" fmla="*/ 249778 w 544233"/>
                      <a:gd name="connsiteY268" fmla="*/ 124813 h 503085"/>
                      <a:gd name="connsiteX269" fmla="*/ 247976 w 544233"/>
                      <a:gd name="connsiteY269" fmla="*/ 124040 h 503085"/>
                      <a:gd name="connsiteX270" fmla="*/ 238190 w 544233"/>
                      <a:gd name="connsiteY270" fmla="*/ 135757 h 503085"/>
                      <a:gd name="connsiteX271" fmla="*/ 228663 w 544233"/>
                      <a:gd name="connsiteY271" fmla="*/ 127517 h 503085"/>
                      <a:gd name="connsiteX272" fmla="*/ 247976 w 544233"/>
                      <a:gd name="connsiteY272" fmla="*/ 124040 h 503085"/>
                      <a:gd name="connsiteX273" fmla="*/ 238834 w 544233"/>
                      <a:gd name="connsiteY273" fmla="*/ 138203 h 503085"/>
                      <a:gd name="connsiteX274" fmla="*/ 248490 w 544233"/>
                      <a:gd name="connsiteY274" fmla="*/ 146572 h 503085"/>
                      <a:gd name="connsiteX275" fmla="*/ 227890 w 544233"/>
                      <a:gd name="connsiteY275" fmla="*/ 151464 h 503085"/>
                      <a:gd name="connsiteX276" fmla="*/ 238705 w 544233"/>
                      <a:gd name="connsiteY276" fmla="*/ 138203 h 503085"/>
                      <a:gd name="connsiteX277" fmla="*/ 249906 w 544233"/>
                      <a:gd name="connsiteY277" fmla="*/ 149662 h 503085"/>
                      <a:gd name="connsiteX278" fmla="*/ 250164 w 544233"/>
                      <a:gd name="connsiteY278" fmla="*/ 173996 h 503085"/>
                      <a:gd name="connsiteX279" fmla="*/ 238448 w 544233"/>
                      <a:gd name="connsiteY279" fmla="*/ 164211 h 503085"/>
                      <a:gd name="connsiteX280" fmla="*/ 249906 w 544233"/>
                      <a:gd name="connsiteY280" fmla="*/ 149662 h 503085"/>
                      <a:gd name="connsiteX281" fmla="*/ 248233 w 544233"/>
                      <a:gd name="connsiteY281" fmla="*/ 148761 h 503085"/>
                      <a:gd name="connsiteX282" fmla="*/ 236902 w 544233"/>
                      <a:gd name="connsiteY282" fmla="*/ 162923 h 503085"/>
                      <a:gd name="connsiteX283" fmla="*/ 226345 w 544233"/>
                      <a:gd name="connsiteY283" fmla="*/ 154168 h 503085"/>
                      <a:gd name="connsiteX284" fmla="*/ 248233 w 544233"/>
                      <a:gd name="connsiteY284" fmla="*/ 148889 h 503085"/>
                      <a:gd name="connsiteX285" fmla="*/ 237547 w 544233"/>
                      <a:gd name="connsiteY285" fmla="*/ 165370 h 503085"/>
                      <a:gd name="connsiteX286" fmla="*/ 248619 w 544233"/>
                      <a:gd name="connsiteY286" fmla="*/ 174511 h 503085"/>
                      <a:gd name="connsiteX287" fmla="*/ 225701 w 544233"/>
                      <a:gd name="connsiteY287" fmla="*/ 180305 h 503085"/>
                      <a:gd name="connsiteX288" fmla="*/ 237547 w 544233"/>
                      <a:gd name="connsiteY288" fmla="*/ 165370 h 503085"/>
                      <a:gd name="connsiteX289" fmla="*/ 250164 w 544233"/>
                      <a:gd name="connsiteY289" fmla="*/ 177472 h 503085"/>
                      <a:gd name="connsiteX290" fmla="*/ 250422 w 544233"/>
                      <a:gd name="connsiteY290" fmla="*/ 203223 h 503085"/>
                      <a:gd name="connsiteX291" fmla="*/ 237031 w 544233"/>
                      <a:gd name="connsiteY291" fmla="*/ 192407 h 503085"/>
                      <a:gd name="connsiteX292" fmla="*/ 250293 w 544233"/>
                      <a:gd name="connsiteY292" fmla="*/ 177472 h 503085"/>
                      <a:gd name="connsiteX293" fmla="*/ 248361 w 544233"/>
                      <a:gd name="connsiteY293" fmla="*/ 176571 h 503085"/>
                      <a:gd name="connsiteX294" fmla="*/ 235357 w 544233"/>
                      <a:gd name="connsiteY294" fmla="*/ 191120 h 503085"/>
                      <a:gd name="connsiteX295" fmla="*/ 224801 w 544233"/>
                      <a:gd name="connsiteY295" fmla="*/ 182751 h 503085"/>
                      <a:gd name="connsiteX296" fmla="*/ 248361 w 544233"/>
                      <a:gd name="connsiteY296" fmla="*/ 176700 h 503085"/>
                      <a:gd name="connsiteX297" fmla="*/ 245658 w 544233"/>
                      <a:gd name="connsiteY297" fmla="*/ 207471 h 503085"/>
                      <a:gd name="connsiteX298" fmla="*/ 250422 w 544233"/>
                      <a:gd name="connsiteY298" fmla="*/ 206956 h 503085"/>
                      <a:gd name="connsiteX299" fmla="*/ 250679 w 544233"/>
                      <a:gd name="connsiteY299" fmla="*/ 217385 h 503085"/>
                      <a:gd name="connsiteX300" fmla="*/ 245786 w 544233"/>
                      <a:gd name="connsiteY300" fmla="*/ 218930 h 503085"/>
                      <a:gd name="connsiteX301" fmla="*/ 245786 w 544233"/>
                      <a:gd name="connsiteY301" fmla="*/ 207471 h 503085"/>
                      <a:gd name="connsiteX302" fmla="*/ 247074 w 544233"/>
                      <a:gd name="connsiteY302" fmla="*/ 47819 h 503085"/>
                      <a:gd name="connsiteX303" fmla="*/ 239993 w 544233"/>
                      <a:gd name="connsiteY303" fmla="*/ 58248 h 503085"/>
                      <a:gd name="connsiteX304" fmla="*/ 233813 w 544233"/>
                      <a:gd name="connsiteY304" fmla="*/ 50652 h 503085"/>
                      <a:gd name="connsiteX305" fmla="*/ 247074 w 544233"/>
                      <a:gd name="connsiteY305" fmla="*/ 47819 h 503085"/>
                      <a:gd name="connsiteX306" fmla="*/ 233040 w 544233"/>
                      <a:gd name="connsiteY306" fmla="*/ 51424 h 503085"/>
                      <a:gd name="connsiteX307" fmla="*/ 239349 w 544233"/>
                      <a:gd name="connsiteY307" fmla="*/ 59150 h 503085"/>
                      <a:gd name="connsiteX308" fmla="*/ 231753 w 544233"/>
                      <a:gd name="connsiteY308" fmla="*/ 70351 h 503085"/>
                      <a:gd name="connsiteX309" fmla="*/ 233040 w 544233"/>
                      <a:gd name="connsiteY309" fmla="*/ 51424 h 503085"/>
                      <a:gd name="connsiteX310" fmla="*/ 231366 w 544233"/>
                      <a:gd name="connsiteY310" fmla="*/ 75372 h 503085"/>
                      <a:gd name="connsiteX311" fmla="*/ 238963 w 544233"/>
                      <a:gd name="connsiteY311" fmla="*/ 83999 h 503085"/>
                      <a:gd name="connsiteX312" fmla="*/ 229950 w 544233"/>
                      <a:gd name="connsiteY312" fmla="*/ 95844 h 503085"/>
                      <a:gd name="connsiteX313" fmla="*/ 231366 w 544233"/>
                      <a:gd name="connsiteY313" fmla="*/ 75501 h 503085"/>
                      <a:gd name="connsiteX314" fmla="*/ 229564 w 544233"/>
                      <a:gd name="connsiteY314" fmla="*/ 100350 h 503085"/>
                      <a:gd name="connsiteX315" fmla="*/ 238062 w 544233"/>
                      <a:gd name="connsiteY315" fmla="*/ 109878 h 503085"/>
                      <a:gd name="connsiteX316" fmla="*/ 227890 w 544233"/>
                      <a:gd name="connsiteY316" fmla="*/ 123525 h 503085"/>
                      <a:gd name="connsiteX317" fmla="*/ 229564 w 544233"/>
                      <a:gd name="connsiteY317" fmla="*/ 100350 h 503085"/>
                      <a:gd name="connsiteX318" fmla="*/ 227633 w 544233"/>
                      <a:gd name="connsiteY318" fmla="*/ 128547 h 503085"/>
                      <a:gd name="connsiteX319" fmla="*/ 237289 w 544233"/>
                      <a:gd name="connsiteY319" fmla="*/ 136916 h 503085"/>
                      <a:gd name="connsiteX320" fmla="*/ 226088 w 544233"/>
                      <a:gd name="connsiteY320" fmla="*/ 150434 h 503085"/>
                      <a:gd name="connsiteX321" fmla="*/ 227633 w 544233"/>
                      <a:gd name="connsiteY321" fmla="*/ 128675 h 503085"/>
                      <a:gd name="connsiteX322" fmla="*/ 225701 w 544233"/>
                      <a:gd name="connsiteY322" fmla="*/ 155456 h 503085"/>
                      <a:gd name="connsiteX323" fmla="*/ 236002 w 544233"/>
                      <a:gd name="connsiteY323" fmla="*/ 163953 h 503085"/>
                      <a:gd name="connsiteX324" fmla="*/ 224027 w 544233"/>
                      <a:gd name="connsiteY324" fmla="*/ 178760 h 503085"/>
                      <a:gd name="connsiteX325" fmla="*/ 225701 w 544233"/>
                      <a:gd name="connsiteY325" fmla="*/ 155456 h 503085"/>
                      <a:gd name="connsiteX326" fmla="*/ 223641 w 544233"/>
                      <a:gd name="connsiteY326" fmla="*/ 183781 h 503085"/>
                      <a:gd name="connsiteX327" fmla="*/ 234199 w 544233"/>
                      <a:gd name="connsiteY327" fmla="*/ 192279 h 503085"/>
                      <a:gd name="connsiteX328" fmla="*/ 221968 w 544233"/>
                      <a:gd name="connsiteY328" fmla="*/ 205926 h 503085"/>
                      <a:gd name="connsiteX329" fmla="*/ 223513 w 544233"/>
                      <a:gd name="connsiteY329" fmla="*/ 183910 h 503085"/>
                      <a:gd name="connsiteX330" fmla="*/ 221839 w 544233"/>
                      <a:gd name="connsiteY330" fmla="*/ 210304 h 503085"/>
                      <a:gd name="connsiteX331" fmla="*/ 225830 w 544233"/>
                      <a:gd name="connsiteY331" fmla="*/ 209789 h 503085"/>
                      <a:gd name="connsiteX332" fmla="*/ 225444 w 544233"/>
                      <a:gd name="connsiteY332" fmla="*/ 215454 h 503085"/>
                      <a:gd name="connsiteX333" fmla="*/ 221453 w 544233"/>
                      <a:gd name="connsiteY333" fmla="*/ 215454 h 503085"/>
                      <a:gd name="connsiteX334" fmla="*/ 221839 w 544233"/>
                      <a:gd name="connsiteY334" fmla="*/ 210304 h 503085"/>
                      <a:gd name="connsiteX335" fmla="*/ 192355 w 544233"/>
                      <a:gd name="connsiteY335" fmla="*/ 224338 h 503085"/>
                      <a:gd name="connsiteX336" fmla="*/ 192355 w 544233"/>
                      <a:gd name="connsiteY336" fmla="*/ 224338 h 503085"/>
                      <a:gd name="connsiteX337" fmla="*/ 188621 w 544233"/>
                      <a:gd name="connsiteY337" fmla="*/ 219188 h 503085"/>
                      <a:gd name="connsiteX338" fmla="*/ 192484 w 544233"/>
                      <a:gd name="connsiteY338" fmla="*/ 220990 h 503085"/>
                      <a:gd name="connsiteX339" fmla="*/ 192484 w 544233"/>
                      <a:gd name="connsiteY339" fmla="*/ 224209 h 503085"/>
                      <a:gd name="connsiteX340" fmla="*/ 191839 w 544233"/>
                      <a:gd name="connsiteY340" fmla="*/ 225883 h 503085"/>
                      <a:gd name="connsiteX341" fmla="*/ 191582 w 544233"/>
                      <a:gd name="connsiteY341" fmla="*/ 229102 h 503085"/>
                      <a:gd name="connsiteX342" fmla="*/ 191067 w 544233"/>
                      <a:gd name="connsiteY342" fmla="*/ 235539 h 503085"/>
                      <a:gd name="connsiteX343" fmla="*/ 187204 w 544233"/>
                      <a:gd name="connsiteY343" fmla="*/ 236054 h 503085"/>
                      <a:gd name="connsiteX344" fmla="*/ 187204 w 544233"/>
                      <a:gd name="connsiteY344" fmla="*/ 219317 h 503085"/>
                      <a:gd name="connsiteX345" fmla="*/ 191839 w 544233"/>
                      <a:gd name="connsiteY345" fmla="*/ 225754 h 503085"/>
                      <a:gd name="connsiteX346" fmla="*/ 190939 w 544233"/>
                      <a:gd name="connsiteY346" fmla="*/ 236698 h 503085"/>
                      <a:gd name="connsiteX347" fmla="*/ 190681 w 544233"/>
                      <a:gd name="connsiteY347" fmla="*/ 239016 h 503085"/>
                      <a:gd name="connsiteX348" fmla="*/ 187462 w 544233"/>
                      <a:gd name="connsiteY348" fmla="*/ 237213 h 503085"/>
                      <a:gd name="connsiteX349" fmla="*/ 187462 w 544233"/>
                      <a:gd name="connsiteY349" fmla="*/ 237213 h 503085"/>
                      <a:gd name="connsiteX350" fmla="*/ 190939 w 544233"/>
                      <a:gd name="connsiteY350" fmla="*/ 236569 h 503085"/>
                      <a:gd name="connsiteX351" fmla="*/ 198535 w 544233"/>
                      <a:gd name="connsiteY351" fmla="*/ 189317 h 503085"/>
                      <a:gd name="connsiteX352" fmla="*/ 216946 w 544233"/>
                      <a:gd name="connsiteY352" fmla="*/ 215583 h 503085"/>
                      <a:gd name="connsiteX353" fmla="*/ 198149 w 544233"/>
                      <a:gd name="connsiteY353" fmla="*/ 217385 h 503085"/>
                      <a:gd name="connsiteX354" fmla="*/ 198535 w 544233"/>
                      <a:gd name="connsiteY354" fmla="*/ 189446 h 503085"/>
                      <a:gd name="connsiteX355" fmla="*/ 193771 w 544233"/>
                      <a:gd name="connsiteY355" fmla="*/ 184296 h 503085"/>
                      <a:gd name="connsiteX356" fmla="*/ 192484 w 544233"/>
                      <a:gd name="connsiteY356" fmla="*/ 216355 h 503085"/>
                      <a:gd name="connsiteX357" fmla="*/ 39398 w 544233"/>
                      <a:gd name="connsiteY357" fmla="*/ 146443 h 503085"/>
                      <a:gd name="connsiteX358" fmla="*/ 193771 w 544233"/>
                      <a:gd name="connsiteY358" fmla="*/ 184167 h 503085"/>
                      <a:gd name="connsiteX359" fmla="*/ 185145 w 544233"/>
                      <a:gd name="connsiteY359" fmla="*/ 217771 h 503085"/>
                      <a:gd name="connsiteX360" fmla="*/ 175617 w 544233"/>
                      <a:gd name="connsiteY360" fmla="*/ 220990 h 503085"/>
                      <a:gd name="connsiteX361" fmla="*/ 166862 w 544233"/>
                      <a:gd name="connsiteY361" fmla="*/ 209016 h 503085"/>
                      <a:gd name="connsiteX362" fmla="*/ 185145 w 544233"/>
                      <a:gd name="connsiteY362" fmla="*/ 217643 h 503085"/>
                      <a:gd name="connsiteX363" fmla="*/ 163900 w 544233"/>
                      <a:gd name="connsiteY363" fmla="*/ 207600 h 503085"/>
                      <a:gd name="connsiteX364" fmla="*/ 153601 w 544233"/>
                      <a:gd name="connsiteY364" fmla="*/ 209789 h 503085"/>
                      <a:gd name="connsiteX365" fmla="*/ 144331 w 544233"/>
                      <a:gd name="connsiteY365" fmla="*/ 198459 h 503085"/>
                      <a:gd name="connsiteX366" fmla="*/ 163900 w 544233"/>
                      <a:gd name="connsiteY366" fmla="*/ 207729 h 503085"/>
                      <a:gd name="connsiteX367" fmla="*/ 141240 w 544233"/>
                      <a:gd name="connsiteY367" fmla="*/ 197042 h 503085"/>
                      <a:gd name="connsiteX368" fmla="*/ 132743 w 544233"/>
                      <a:gd name="connsiteY368" fmla="*/ 199103 h 503085"/>
                      <a:gd name="connsiteX369" fmla="*/ 125146 w 544233"/>
                      <a:gd name="connsiteY369" fmla="*/ 189446 h 503085"/>
                      <a:gd name="connsiteX370" fmla="*/ 141240 w 544233"/>
                      <a:gd name="connsiteY370" fmla="*/ 197042 h 503085"/>
                      <a:gd name="connsiteX371" fmla="*/ 121542 w 544233"/>
                      <a:gd name="connsiteY371" fmla="*/ 187644 h 503085"/>
                      <a:gd name="connsiteX372" fmla="*/ 114203 w 544233"/>
                      <a:gd name="connsiteY372" fmla="*/ 189446 h 503085"/>
                      <a:gd name="connsiteX373" fmla="*/ 107507 w 544233"/>
                      <a:gd name="connsiteY373" fmla="*/ 181077 h 503085"/>
                      <a:gd name="connsiteX374" fmla="*/ 121542 w 544233"/>
                      <a:gd name="connsiteY374" fmla="*/ 187772 h 503085"/>
                      <a:gd name="connsiteX375" fmla="*/ 103903 w 544233"/>
                      <a:gd name="connsiteY375" fmla="*/ 179404 h 503085"/>
                      <a:gd name="connsiteX376" fmla="*/ 95148 w 544233"/>
                      <a:gd name="connsiteY376" fmla="*/ 179919 h 503085"/>
                      <a:gd name="connsiteX377" fmla="*/ 87551 w 544233"/>
                      <a:gd name="connsiteY377" fmla="*/ 171807 h 503085"/>
                      <a:gd name="connsiteX378" fmla="*/ 103774 w 544233"/>
                      <a:gd name="connsiteY378" fmla="*/ 179404 h 503085"/>
                      <a:gd name="connsiteX379" fmla="*/ 83946 w 544233"/>
                      <a:gd name="connsiteY379" fmla="*/ 169876 h 503085"/>
                      <a:gd name="connsiteX380" fmla="*/ 76736 w 544233"/>
                      <a:gd name="connsiteY380" fmla="*/ 170391 h 503085"/>
                      <a:gd name="connsiteX381" fmla="*/ 70299 w 544233"/>
                      <a:gd name="connsiteY381" fmla="*/ 163438 h 503085"/>
                      <a:gd name="connsiteX382" fmla="*/ 83946 w 544233"/>
                      <a:gd name="connsiteY382" fmla="*/ 169876 h 503085"/>
                      <a:gd name="connsiteX383" fmla="*/ 66178 w 544233"/>
                      <a:gd name="connsiteY383" fmla="*/ 161507 h 503085"/>
                      <a:gd name="connsiteX384" fmla="*/ 59483 w 544233"/>
                      <a:gd name="connsiteY384" fmla="*/ 161507 h 503085"/>
                      <a:gd name="connsiteX385" fmla="*/ 53560 w 544233"/>
                      <a:gd name="connsiteY385" fmla="*/ 155584 h 503085"/>
                      <a:gd name="connsiteX386" fmla="*/ 66178 w 544233"/>
                      <a:gd name="connsiteY386" fmla="*/ 161507 h 503085"/>
                      <a:gd name="connsiteX387" fmla="*/ 51758 w 544233"/>
                      <a:gd name="connsiteY387" fmla="*/ 155456 h 503085"/>
                      <a:gd name="connsiteX388" fmla="*/ 57809 w 544233"/>
                      <a:gd name="connsiteY388" fmla="*/ 161507 h 503085"/>
                      <a:gd name="connsiteX389" fmla="*/ 51758 w 544233"/>
                      <a:gd name="connsiteY389" fmla="*/ 160992 h 503085"/>
                      <a:gd name="connsiteX390" fmla="*/ 51758 w 544233"/>
                      <a:gd name="connsiteY390" fmla="*/ 155456 h 503085"/>
                      <a:gd name="connsiteX391" fmla="*/ 53046 w 544233"/>
                      <a:gd name="connsiteY391" fmla="*/ 162151 h 503085"/>
                      <a:gd name="connsiteX392" fmla="*/ 59097 w 544233"/>
                      <a:gd name="connsiteY392" fmla="*/ 162666 h 503085"/>
                      <a:gd name="connsiteX393" fmla="*/ 66564 w 544233"/>
                      <a:gd name="connsiteY393" fmla="*/ 169618 h 503085"/>
                      <a:gd name="connsiteX394" fmla="*/ 53174 w 544233"/>
                      <a:gd name="connsiteY394" fmla="*/ 162151 h 503085"/>
                      <a:gd name="connsiteX395" fmla="*/ 67723 w 544233"/>
                      <a:gd name="connsiteY395" fmla="*/ 169747 h 503085"/>
                      <a:gd name="connsiteX396" fmla="*/ 60770 w 544233"/>
                      <a:gd name="connsiteY396" fmla="*/ 162666 h 503085"/>
                      <a:gd name="connsiteX397" fmla="*/ 67723 w 544233"/>
                      <a:gd name="connsiteY397" fmla="*/ 162666 h 503085"/>
                      <a:gd name="connsiteX398" fmla="*/ 67723 w 544233"/>
                      <a:gd name="connsiteY398" fmla="*/ 169747 h 503085"/>
                      <a:gd name="connsiteX399" fmla="*/ 68882 w 544233"/>
                      <a:gd name="connsiteY399" fmla="*/ 163696 h 503085"/>
                      <a:gd name="connsiteX400" fmla="*/ 75190 w 544233"/>
                      <a:gd name="connsiteY400" fmla="*/ 170520 h 503085"/>
                      <a:gd name="connsiteX401" fmla="*/ 68882 w 544233"/>
                      <a:gd name="connsiteY401" fmla="*/ 170520 h 503085"/>
                      <a:gd name="connsiteX402" fmla="*/ 68882 w 544233"/>
                      <a:gd name="connsiteY402" fmla="*/ 163696 h 503085"/>
                      <a:gd name="connsiteX403" fmla="*/ 70684 w 544233"/>
                      <a:gd name="connsiteY403" fmla="*/ 171936 h 503085"/>
                      <a:gd name="connsiteX404" fmla="*/ 76221 w 544233"/>
                      <a:gd name="connsiteY404" fmla="*/ 171678 h 503085"/>
                      <a:gd name="connsiteX405" fmla="*/ 83946 w 544233"/>
                      <a:gd name="connsiteY405" fmla="*/ 180047 h 503085"/>
                      <a:gd name="connsiteX406" fmla="*/ 70684 w 544233"/>
                      <a:gd name="connsiteY406" fmla="*/ 172065 h 503085"/>
                      <a:gd name="connsiteX407" fmla="*/ 85105 w 544233"/>
                      <a:gd name="connsiteY407" fmla="*/ 179404 h 503085"/>
                      <a:gd name="connsiteX408" fmla="*/ 77766 w 544233"/>
                      <a:gd name="connsiteY408" fmla="*/ 171550 h 503085"/>
                      <a:gd name="connsiteX409" fmla="*/ 85105 w 544233"/>
                      <a:gd name="connsiteY409" fmla="*/ 171035 h 503085"/>
                      <a:gd name="connsiteX410" fmla="*/ 85105 w 544233"/>
                      <a:gd name="connsiteY410" fmla="*/ 179404 h 503085"/>
                      <a:gd name="connsiteX411" fmla="*/ 86264 w 544233"/>
                      <a:gd name="connsiteY411" fmla="*/ 171807 h 503085"/>
                      <a:gd name="connsiteX412" fmla="*/ 93860 w 544233"/>
                      <a:gd name="connsiteY412" fmla="*/ 180047 h 503085"/>
                      <a:gd name="connsiteX413" fmla="*/ 86264 w 544233"/>
                      <a:gd name="connsiteY413" fmla="*/ 180434 h 503085"/>
                      <a:gd name="connsiteX414" fmla="*/ 86264 w 544233"/>
                      <a:gd name="connsiteY414" fmla="*/ 171807 h 503085"/>
                      <a:gd name="connsiteX415" fmla="*/ 87165 w 544233"/>
                      <a:gd name="connsiteY415" fmla="*/ 181721 h 503085"/>
                      <a:gd name="connsiteX416" fmla="*/ 87036 w 544233"/>
                      <a:gd name="connsiteY416" fmla="*/ 181721 h 503085"/>
                      <a:gd name="connsiteX417" fmla="*/ 94890 w 544233"/>
                      <a:gd name="connsiteY417" fmla="*/ 181077 h 503085"/>
                      <a:gd name="connsiteX418" fmla="*/ 104031 w 544233"/>
                      <a:gd name="connsiteY418" fmla="*/ 190991 h 503085"/>
                      <a:gd name="connsiteX419" fmla="*/ 87165 w 544233"/>
                      <a:gd name="connsiteY419" fmla="*/ 181721 h 503085"/>
                      <a:gd name="connsiteX420" fmla="*/ 105190 w 544233"/>
                      <a:gd name="connsiteY420" fmla="*/ 190605 h 503085"/>
                      <a:gd name="connsiteX421" fmla="*/ 96177 w 544233"/>
                      <a:gd name="connsiteY421" fmla="*/ 180949 h 503085"/>
                      <a:gd name="connsiteX422" fmla="*/ 105190 w 544233"/>
                      <a:gd name="connsiteY422" fmla="*/ 180434 h 503085"/>
                      <a:gd name="connsiteX423" fmla="*/ 105190 w 544233"/>
                      <a:gd name="connsiteY423" fmla="*/ 190605 h 503085"/>
                      <a:gd name="connsiteX424" fmla="*/ 106349 w 544233"/>
                      <a:gd name="connsiteY424" fmla="*/ 181464 h 503085"/>
                      <a:gd name="connsiteX425" fmla="*/ 112915 w 544233"/>
                      <a:gd name="connsiteY425" fmla="*/ 189704 h 503085"/>
                      <a:gd name="connsiteX426" fmla="*/ 106349 w 544233"/>
                      <a:gd name="connsiteY426" fmla="*/ 191249 h 503085"/>
                      <a:gd name="connsiteX427" fmla="*/ 106349 w 544233"/>
                      <a:gd name="connsiteY427" fmla="*/ 181464 h 503085"/>
                      <a:gd name="connsiteX428" fmla="*/ 107250 w 544233"/>
                      <a:gd name="connsiteY428" fmla="*/ 192794 h 503085"/>
                      <a:gd name="connsiteX429" fmla="*/ 106864 w 544233"/>
                      <a:gd name="connsiteY429" fmla="*/ 192407 h 503085"/>
                      <a:gd name="connsiteX430" fmla="*/ 113688 w 544233"/>
                      <a:gd name="connsiteY430" fmla="*/ 190734 h 503085"/>
                      <a:gd name="connsiteX431" fmla="*/ 121670 w 544233"/>
                      <a:gd name="connsiteY431" fmla="*/ 200776 h 503085"/>
                      <a:gd name="connsiteX432" fmla="*/ 107121 w 544233"/>
                      <a:gd name="connsiteY432" fmla="*/ 192794 h 503085"/>
                      <a:gd name="connsiteX433" fmla="*/ 122572 w 544233"/>
                      <a:gd name="connsiteY433" fmla="*/ 200004 h 503085"/>
                      <a:gd name="connsiteX434" fmla="*/ 114975 w 544233"/>
                      <a:gd name="connsiteY434" fmla="*/ 190476 h 503085"/>
                      <a:gd name="connsiteX435" fmla="*/ 122572 w 544233"/>
                      <a:gd name="connsiteY435" fmla="*/ 188674 h 503085"/>
                      <a:gd name="connsiteX436" fmla="*/ 122572 w 544233"/>
                      <a:gd name="connsiteY436" fmla="*/ 200004 h 503085"/>
                      <a:gd name="connsiteX437" fmla="*/ 123730 w 544233"/>
                      <a:gd name="connsiteY437" fmla="*/ 189446 h 503085"/>
                      <a:gd name="connsiteX438" fmla="*/ 131456 w 544233"/>
                      <a:gd name="connsiteY438" fmla="*/ 199360 h 503085"/>
                      <a:gd name="connsiteX439" fmla="*/ 123730 w 544233"/>
                      <a:gd name="connsiteY439" fmla="*/ 201163 h 503085"/>
                      <a:gd name="connsiteX440" fmla="*/ 123730 w 544233"/>
                      <a:gd name="connsiteY440" fmla="*/ 189446 h 503085"/>
                      <a:gd name="connsiteX441" fmla="*/ 124374 w 544233"/>
                      <a:gd name="connsiteY441" fmla="*/ 202321 h 503085"/>
                      <a:gd name="connsiteX442" fmla="*/ 124374 w 544233"/>
                      <a:gd name="connsiteY442" fmla="*/ 202321 h 503085"/>
                      <a:gd name="connsiteX443" fmla="*/ 132356 w 544233"/>
                      <a:gd name="connsiteY443" fmla="*/ 200390 h 503085"/>
                      <a:gd name="connsiteX444" fmla="*/ 141369 w 544233"/>
                      <a:gd name="connsiteY444" fmla="*/ 211720 h 503085"/>
                      <a:gd name="connsiteX445" fmla="*/ 124503 w 544233"/>
                      <a:gd name="connsiteY445" fmla="*/ 202321 h 503085"/>
                      <a:gd name="connsiteX446" fmla="*/ 141756 w 544233"/>
                      <a:gd name="connsiteY446" fmla="*/ 210433 h 503085"/>
                      <a:gd name="connsiteX447" fmla="*/ 133515 w 544233"/>
                      <a:gd name="connsiteY447" fmla="*/ 200004 h 503085"/>
                      <a:gd name="connsiteX448" fmla="*/ 141756 w 544233"/>
                      <a:gd name="connsiteY448" fmla="*/ 198072 h 503085"/>
                      <a:gd name="connsiteX449" fmla="*/ 141756 w 544233"/>
                      <a:gd name="connsiteY449" fmla="*/ 210561 h 503085"/>
                      <a:gd name="connsiteX450" fmla="*/ 143043 w 544233"/>
                      <a:gd name="connsiteY450" fmla="*/ 211978 h 503085"/>
                      <a:gd name="connsiteX451" fmla="*/ 143043 w 544233"/>
                      <a:gd name="connsiteY451" fmla="*/ 198588 h 503085"/>
                      <a:gd name="connsiteX452" fmla="*/ 152313 w 544233"/>
                      <a:gd name="connsiteY452" fmla="*/ 210046 h 503085"/>
                      <a:gd name="connsiteX453" fmla="*/ 143043 w 544233"/>
                      <a:gd name="connsiteY453" fmla="*/ 211978 h 503085"/>
                      <a:gd name="connsiteX454" fmla="*/ 143043 w 544233"/>
                      <a:gd name="connsiteY454" fmla="*/ 211978 h 503085"/>
                      <a:gd name="connsiteX455" fmla="*/ 143944 w 544233"/>
                      <a:gd name="connsiteY455" fmla="*/ 213136 h 503085"/>
                      <a:gd name="connsiteX456" fmla="*/ 143944 w 544233"/>
                      <a:gd name="connsiteY456" fmla="*/ 213136 h 503085"/>
                      <a:gd name="connsiteX457" fmla="*/ 153214 w 544233"/>
                      <a:gd name="connsiteY457" fmla="*/ 211076 h 503085"/>
                      <a:gd name="connsiteX458" fmla="*/ 163772 w 544233"/>
                      <a:gd name="connsiteY458" fmla="*/ 224080 h 503085"/>
                      <a:gd name="connsiteX459" fmla="*/ 143944 w 544233"/>
                      <a:gd name="connsiteY459" fmla="*/ 213136 h 503085"/>
                      <a:gd name="connsiteX460" fmla="*/ 164544 w 544233"/>
                      <a:gd name="connsiteY460" fmla="*/ 223308 h 503085"/>
                      <a:gd name="connsiteX461" fmla="*/ 154373 w 544233"/>
                      <a:gd name="connsiteY461" fmla="*/ 210819 h 503085"/>
                      <a:gd name="connsiteX462" fmla="*/ 164544 w 544233"/>
                      <a:gd name="connsiteY462" fmla="*/ 208759 h 503085"/>
                      <a:gd name="connsiteX463" fmla="*/ 164544 w 544233"/>
                      <a:gd name="connsiteY463" fmla="*/ 223308 h 503085"/>
                      <a:gd name="connsiteX464" fmla="*/ 165703 w 544233"/>
                      <a:gd name="connsiteY464" fmla="*/ 209403 h 503085"/>
                      <a:gd name="connsiteX465" fmla="*/ 174458 w 544233"/>
                      <a:gd name="connsiteY465" fmla="*/ 221377 h 503085"/>
                      <a:gd name="connsiteX466" fmla="*/ 165703 w 544233"/>
                      <a:gd name="connsiteY466" fmla="*/ 224338 h 503085"/>
                      <a:gd name="connsiteX467" fmla="*/ 165703 w 544233"/>
                      <a:gd name="connsiteY467" fmla="*/ 209403 h 503085"/>
                      <a:gd name="connsiteX468" fmla="*/ 166347 w 544233"/>
                      <a:gd name="connsiteY468" fmla="*/ 225625 h 503085"/>
                      <a:gd name="connsiteX469" fmla="*/ 166218 w 544233"/>
                      <a:gd name="connsiteY469" fmla="*/ 225625 h 503085"/>
                      <a:gd name="connsiteX470" fmla="*/ 175102 w 544233"/>
                      <a:gd name="connsiteY470" fmla="*/ 222407 h 503085"/>
                      <a:gd name="connsiteX471" fmla="*/ 185145 w 544233"/>
                      <a:gd name="connsiteY471" fmla="*/ 236054 h 503085"/>
                      <a:gd name="connsiteX472" fmla="*/ 166347 w 544233"/>
                      <a:gd name="connsiteY472" fmla="*/ 225625 h 503085"/>
                      <a:gd name="connsiteX473" fmla="*/ 176390 w 544233"/>
                      <a:gd name="connsiteY473" fmla="*/ 222020 h 503085"/>
                      <a:gd name="connsiteX474" fmla="*/ 186046 w 544233"/>
                      <a:gd name="connsiteY474" fmla="*/ 218673 h 503085"/>
                      <a:gd name="connsiteX475" fmla="*/ 186046 w 544233"/>
                      <a:gd name="connsiteY475" fmla="*/ 235153 h 503085"/>
                      <a:gd name="connsiteX476" fmla="*/ 176390 w 544233"/>
                      <a:gd name="connsiteY476" fmla="*/ 221892 h 503085"/>
                      <a:gd name="connsiteX477" fmla="*/ 441875 w 544233"/>
                      <a:gd name="connsiteY477" fmla="*/ 287555 h 503085"/>
                      <a:gd name="connsiteX478" fmla="*/ 437498 w 544233"/>
                      <a:gd name="connsiteY478" fmla="*/ 294507 h 503085"/>
                      <a:gd name="connsiteX479" fmla="*/ 432219 w 544233"/>
                      <a:gd name="connsiteY479" fmla="*/ 287555 h 503085"/>
                      <a:gd name="connsiteX480" fmla="*/ 441747 w 544233"/>
                      <a:gd name="connsiteY480" fmla="*/ 287555 h 503085"/>
                      <a:gd name="connsiteX481" fmla="*/ 429000 w 544233"/>
                      <a:gd name="connsiteY481" fmla="*/ 287555 h 503085"/>
                      <a:gd name="connsiteX482" fmla="*/ 424237 w 544233"/>
                      <a:gd name="connsiteY482" fmla="*/ 294250 h 503085"/>
                      <a:gd name="connsiteX483" fmla="*/ 418700 w 544233"/>
                      <a:gd name="connsiteY483" fmla="*/ 287555 h 503085"/>
                      <a:gd name="connsiteX484" fmla="*/ 429000 w 544233"/>
                      <a:gd name="connsiteY484" fmla="*/ 287555 h 503085"/>
                      <a:gd name="connsiteX485" fmla="*/ 418056 w 544233"/>
                      <a:gd name="connsiteY485" fmla="*/ 289486 h 503085"/>
                      <a:gd name="connsiteX486" fmla="*/ 423206 w 544233"/>
                      <a:gd name="connsiteY486" fmla="*/ 295666 h 503085"/>
                      <a:gd name="connsiteX487" fmla="*/ 418700 w 544233"/>
                      <a:gd name="connsiteY487" fmla="*/ 301975 h 503085"/>
                      <a:gd name="connsiteX488" fmla="*/ 418056 w 544233"/>
                      <a:gd name="connsiteY488" fmla="*/ 289615 h 503085"/>
                      <a:gd name="connsiteX489" fmla="*/ 419086 w 544233"/>
                      <a:gd name="connsiteY489" fmla="*/ 304293 h 503085"/>
                      <a:gd name="connsiteX490" fmla="*/ 424237 w 544233"/>
                      <a:gd name="connsiteY490" fmla="*/ 296954 h 503085"/>
                      <a:gd name="connsiteX491" fmla="*/ 430416 w 544233"/>
                      <a:gd name="connsiteY491" fmla="*/ 304293 h 503085"/>
                      <a:gd name="connsiteX492" fmla="*/ 419086 w 544233"/>
                      <a:gd name="connsiteY492" fmla="*/ 304293 h 503085"/>
                      <a:gd name="connsiteX493" fmla="*/ 425266 w 544233"/>
                      <a:gd name="connsiteY493" fmla="*/ 295537 h 503085"/>
                      <a:gd name="connsiteX494" fmla="*/ 429902 w 544233"/>
                      <a:gd name="connsiteY494" fmla="*/ 288971 h 503085"/>
                      <a:gd name="connsiteX495" fmla="*/ 430803 w 544233"/>
                      <a:gd name="connsiteY495" fmla="*/ 302104 h 503085"/>
                      <a:gd name="connsiteX496" fmla="*/ 425266 w 544233"/>
                      <a:gd name="connsiteY496" fmla="*/ 295537 h 503085"/>
                      <a:gd name="connsiteX497" fmla="*/ 431576 w 544233"/>
                      <a:gd name="connsiteY497" fmla="*/ 289357 h 503085"/>
                      <a:gd name="connsiteX498" fmla="*/ 436596 w 544233"/>
                      <a:gd name="connsiteY498" fmla="*/ 296052 h 503085"/>
                      <a:gd name="connsiteX499" fmla="*/ 432476 w 544233"/>
                      <a:gd name="connsiteY499" fmla="*/ 302619 h 503085"/>
                      <a:gd name="connsiteX500" fmla="*/ 431576 w 544233"/>
                      <a:gd name="connsiteY500" fmla="*/ 289357 h 503085"/>
                      <a:gd name="connsiteX501" fmla="*/ 433506 w 544233"/>
                      <a:gd name="connsiteY501" fmla="*/ 304293 h 503085"/>
                      <a:gd name="connsiteX502" fmla="*/ 437755 w 544233"/>
                      <a:gd name="connsiteY502" fmla="*/ 297469 h 503085"/>
                      <a:gd name="connsiteX503" fmla="*/ 442777 w 544233"/>
                      <a:gd name="connsiteY503" fmla="*/ 304293 h 503085"/>
                      <a:gd name="connsiteX504" fmla="*/ 433506 w 544233"/>
                      <a:gd name="connsiteY504" fmla="*/ 304293 h 503085"/>
                      <a:gd name="connsiteX505" fmla="*/ 438657 w 544233"/>
                      <a:gd name="connsiteY505" fmla="*/ 295924 h 503085"/>
                      <a:gd name="connsiteX506" fmla="*/ 442519 w 544233"/>
                      <a:gd name="connsiteY506" fmla="*/ 289615 h 503085"/>
                      <a:gd name="connsiteX507" fmla="*/ 443549 w 544233"/>
                      <a:gd name="connsiteY507" fmla="*/ 302490 h 503085"/>
                      <a:gd name="connsiteX508" fmla="*/ 438657 w 544233"/>
                      <a:gd name="connsiteY508" fmla="*/ 295924 h 503085"/>
                      <a:gd name="connsiteX509" fmla="*/ 480501 w 544233"/>
                      <a:gd name="connsiteY509" fmla="*/ 339313 h 503085"/>
                      <a:gd name="connsiteX510" fmla="*/ 469042 w 544233"/>
                      <a:gd name="connsiteY510" fmla="*/ 331974 h 503085"/>
                      <a:gd name="connsiteX511" fmla="*/ 478698 w 544233"/>
                      <a:gd name="connsiteY511" fmla="*/ 324893 h 503085"/>
                      <a:gd name="connsiteX512" fmla="*/ 480501 w 544233"/>
                      <a:gd name="connsiteY512" fmla="*/ 339313 h 503085"/>
                      <a:gd name="connsiteX513" fmla="*/ 477411 w 544233"/>
                      <a:gd name="connsiteY513" fmla="*/ 323863 h 503085"/>
                      <a:gd name="connsiteX514" fmla="*/ 467626 w 544233"/>
                      <a:gd name="connsiteY514" fmla="*/ 331073 h 503085"/>
                      <a:gd name="connsiteX515" fmla="*/ 456296 w 544233"/>
                      <a:gd name="connsiteY515" fmla="*/ 323863 h 503085"/>
                      <a:gd name="connsiteX516" fmla="*/ 477411 w 544233"/>
                      <a:gd name="connsiteY516" fmla="*/ 323863 h 503085"/>
                      <a:gd name="connsiteX517" fmla="*/ 456167 w 544233"/>
                      <a:gd name="connsiteY517" fmla="*/ 322189 h 503085"/>
                      <a:gd name="connsiteX518" fmla="*/ 465823 w 544233"/>
                      <a:gd name="connsiteY518" fmla="*/ 315236 h 503085"/>
                      <a:gd name="connsiteX519" fmla="*/ 477539 w 544233"/>
                      <a:gd name="connsiteY519" fmla="*/ 322189 h 503085"/>
                      <a:gd name="connsiteX520" fmla="*/ 456167 w 544233"/>
                      <a:gd name="connsiteY520" fmla="*/ 322189 h 503085"/>
                      <a:gd name="connsiteX521" fmla="*/ 467755 w 544233"/>
                      <a:gd name="connsiteY521" fmla="*/ 333004 h 503085"/>
                      <a:gd name="connsiteX522" fmla="*/ 479213 w 544233"/>
                      <a:gd name="connsiteY522" fmla="*/ 340343 h 503085"/>
                      <a:gd name="connsiteX523" fmla="*/ 457712 w 544233"/>
                      <a:gd name="connsiteY523" fmla="*/ 340343 h 503085"/>
                      <a:gd name="connsiteX524" fmla="*/ 467755 w 544233"/>
                      <a:gd name="connsiteY524" fmla="*/ 333004 h 503085"/>
                      <a:gd name="connsiteX525" fmla="*/ 479600 w 544233"/>
                      <a:gd name="connsiteY525" fmla="*/ 342146 h 503085"/>
                      <a:gd name="connsiteX526" fmla="*/ 469814 w 544233"/>
                      <a:gd name="connsiteY526" fmla="*/ 349484 h 503085"/>
                      <a:gd name="connsiteX527" fmla="*/ 457969 w 544233"/>
                      <a:gd name="connsiteY527" fmla="*/ 342532 h 503085"/>
                      <a:gd name="connsiteX528" fmla="*/ 479600 w 544233"/>
                      <a:gd name="connsiteY528" fmla="*/ 342146 h 503085"/>
                      <a:gd name="connsiteX529" fmla="*/ 478312 w 544233"/>
                      <a:gd name="connsiteY529" fmla="*/ 320644 h 503085"/>
                      <a:gd name="connsiteX530" fmla="*/ 467368 w 544233"/>
                      <a:gd name="connsiteY530" fmla="*/ 314078 h 503085"/>
                      <a:gd name="connsiteX531" fmla="*/ 476767 w 544233"/>
                      <a:gd name="connsiteY531" fmla="*/ 307254 h 503085"/>
                      <a:gd name="connsiteX532" fmla="*/ 478312 w 544233"/>
                      <a:gd name="connsiteY532" fmla="*/ 320644 h 503085"/>
                      <a:gd name="connsiteX533" fmla="*/ 474449 w 544233"/>
                      <a:gd name="connsiteY533" fmla="*/ 306996 h 503085"/>
                      <a:gd name="connsiteX534" fmla="*/ 465823 w 544233"/>
                      <a:gd name="connsiteY534" fmla="*/ 313176 h 503085"/>
                      <a:gd name="connsiteX535" fmla="*/ 455394 w 544233"/>
                      <a:gd name="connsiteY535" fmla="*/ 306996 h 503085"/>
                      <a:gd name="connsiteX536" fmla="*/ 474449 w 544233"/>
                      <a:gd name="connsiteY536" fmla="*/ 306996 h 503085"/>
                      <a:gd name="connsiteX537" fmla="*/ 453335 w 544233"/>
                      <a:gd name="connsiteY537" fmla="*/ 307640 h 503085"/>
                      <a:gd name="connsiteX538" fmla="*/ 464278 w 544233"/>
                      <a:gd name="connsiteY538" fmla="*/ 314206 h 503085"/>
                      <a:gd name="connsiteX539" fmla="*/ 454493 w 544233"/>
                      <a:gd name="connsiteY539" fmla="*/ 321288 h 503085"/>
                      <a:gd name="connsiteX540" fmla="*/ 453335 w 544233"/>
                      <a:gd name="connsiteY540" fmla="*/ 307640 h 503085"/>
                      <a:gd name="connsiteX541" fmla="*/ 454751 w 544233"/>
                      <a:gd name="connsiteY541" fmla="*/ 324764 h 503085"/>
                      <a:gd name="connsiteX542" fmla="*/ 466210 w 544233"/>
                      <a:gd name="connsiteY542" fmla="*/ 332103 h 503085"/>
                      <a:gd name="connsiteX543" fmla="*/ 456038 w 544233"/>
                      <a:gd name="connsiteY543" fmla="*/ 339570 h 503085"/>
                      <a:gd name="connsiteX544" fmla="*/ 454880 w 544233"/>
                      <a:gd name="connsiteY544" fmla="*/ 324764 h 503085"/>
                      <a:gd name="connsiteX545" fmla="*/ 456296 w 544233"/>
                      <a:gd name="connsiteY545" fmla="*/ 342918 h 503085"/>
                      <a:gd name="connsiteX546" fmla="*/ 468398 w 544233"/>
                      <a:gd name="connsiteY546" fmla="*/ 350514 h 503085"/>
                      <a:gd name="connsiteX547" fmla="*/ 457583 w 544233"/>
                      <a:gd name="connsiteY547" fmla="*/ 358626 h 503085"/>
                      <a:gd name="connsiteX548" fmla="*/ 456296 w 544233"/>
                      <a:gd name="connsiteY548" fmla="*/ 342918 h 503085"/>
                      <a:gd name="connsiteX549" fmla="*/ 459257 w 544233"/>
                      <a:gd name="connsiteY549" fmla="*/ 359398 h 503085"/>
                      <a:gd name="connsiteX550" fmla="*/ 469814 w 544233"/>
                      <a:gd name="connsiteY550" fmla="*/ 351544 h 503085"/>
                      <a:gd name="connsiteX551" fmla="*/ 482432 w 544233"/>
                      <a:gd name="connsiteY551" fmla="*/ 359398 h 503085"/>
                      <a:gd name="connsiteX552" fmla="*/ 459257 w 544233"/>
                      <a:gd name="connsiteY552" fmla="*/ 359398 h 503085"/>
                      <a:gd name="connsiteX553" fmla="*/ 471230 w 544233"/>
                      <a:gd name="connsiteY553" fmla="*/ 350386 h 503085"/>
                      <a:gd name="connsiteX554" fmla="*/ 480887 w 544233"/>
                      <a:gd name="connsiteY554" fmla="*/ 343176 h 503085"/>
                      <a:gd name="connsiteX555" fmla="*/ 482561 w 544233"/>
                      <a:gd name="connsiteY555" fmla="*/ 357596 h 503085"/>
                      <a:gd name="connsiteX556" fmla="*/ 471102 w 544233"/>
                      <a:gd name="connsiteY556" fmla="*/ 350386 h 503085"/>
                      <a:gd name="connsiteX557" fmla="*/ 505479 w 544233"/>
                      <a:gd name="connsiteY557" fmla="*/ 361201 h 503085"/>
                      <a:gd name="connsiteX558" fmla="*/ 498783 w 544233"/>
                      <a:gd name="connsiteY558" fmla="*/ 361201 h 503085"/>
                      <a:gd name="connsiteX559" fmla="*/ 498783 w 544233"/>
                      <a:gd name="connsiteY559" fmla="*/ 354377 h 503085"/>
                      <a:gd name="connsiteX560" fmla="*/ 505479 w 544233"/>
                      <a:gd name="connsiteY560" fmla="*/ 354377 h 503085"/>
                      <a:gd name="connsiteX561" fmla="*/ 505479 w 544233"/>
                      <a:gd name="connsiteY561" fmla="*/ 361201 h 503085"/>
                      <a:gd name="connsiteX562" fmla="*/ 514749 w 544233"/>
                      <a:gd name="connsiteY562" fmla="*/ 361201 h 503085"/>
                      <a:gd name="connsiteX563" fmla="*/ 506637 w 544233"/>
                      <a:gd name="connsiteY563" fmla="*/ 361201 h 503085"/>
                      <a:gd name="connsiteX564" fmla="*/ 506637 w 544233"/>
                      <a:gd name="connsiteY564" fmla="*/ 354377 h 503085"/>
                      <a:gd name="connsiteX565" fmla="*/ 514749 w 544233"/>
                      <a:gd name="connsiteY565" fmla="*/ 354377 h 503085"/>
                      <a:gd name="connsiteX566" fmla="*/ 514749 w 544233"/>
                      <a:gd name="connsiteY566" fmla="*/ 361201 h 503085"/>
                      <a:gd name="connsiteX567" fmla="*/ 524534 w 544233"/>
                      <a:gd name="connsiteY567" fmla="*/ 361201 h 503085"/>
                      <a:gd name="connsiteX568" fmla="*/ 515908 w 544233"/>
                      <a:gd name="connsiteY568" fmla="*/ 361201 h 503085"/>
                      <a:gd name="connsiteX569" fmla="*/ 515908 w 544233"/>
                      <a:gd name="connsiteY569" fmla="*/ 354377 h 503085"/>
                      <a:gd name="connsiteX570" fmla="*/ 524534 w 544233"/>
                      <a:gd name="connsiteY570" fmla="*/ 354377 h 503085"/>
                      <a:gd name="connsiteX571" fmla="*/ 524534 w 544233"/>
                      <a:gd name="connsiteY571" fmla="*/ 361201 h 503085"/>
                      <a:gd name="connsiteX572" fmla="*/ 529941 w 544233"/>
                      <a:gd name="connsiteY572" fmla="*/ 361201 h 503085"/>
                      <a:gd name="connsiteX573" fmla="*/ 525564 w 544233"/>
                      <a:gd name="connsiteY573" fmla="*/ 361201 h 503085"/>
                      <a:gd name="connsiteX574" fmla="*/ 525564 w 544233"/>
                      <a:gd name="connsiteY574" fmla="*/ 354377 h 503085"/>
                      <a:gd name="connsiteX575" fmla="*/ 529941 w 544233"/>
                      <a:gd name="connsiteY575" fmla="*/ 354377 h 503085"/>
                      <a:gd name="connsiteX576" fmla="*/ 529941 w 544233"/>
                      <a:gd name="connsiteY576" fmla="*/ 361201 h 503085"/>
                      <a:gd name="connsiteX577" fmla="*/ 541142 w 544233"/>
                      <a:gd name="connsiteY577" fmla="*/ 361201 h 503085"/>
                      <a:gd name="connsiteX578" fmla="*/ 533932 w 544233"/>
                      <a:gd name="connsiteY578" fmla="*/ 361201 h 503085"/>
                      <a:gd name="connsiteX579" fmla="*/ 533932 w 544233"/>
                      <a:gd name="connsiteY579" fmla="*/ 354377 h 503085"/>
                      <a:gd name="connsiteX580" fmla="*/ 541142 w 544233"/>
                      <a:gd name="connsiteY580" fmla="*/ 354377 h 503085"/>
                      <a:gd name="connsiteX581" fmla="*/ 541142 w 544233"/>
                      <a:gd name="connsiteY581" fmla="*/ 361201 h 5030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  <a:cxn ang="0">
                        <a:pos x="connsiteX416" y="connsiteY416"/>
                      </a:cxn>
                      <a:cxn ang="0">
                        <a:pos x="connsiteX417" y="connsiteY417"/>
                      </a:cxn>
                      <a:cxn ang="0">
                        <a:pos x="connsiteX418" y="connsiteY418"/>
                      </a:cxn>
                      <a:cxn ang="0">
                        <a:pos x="connsiteX419" y="connsiteY419"/>
                      </a:cxn>
                      <a:cxn ang="0">
                        <a:pos x="connsiteX420" y="connsiteY420"/>
                      </a:cxn>
                      <a:cxn ang="0">
                        <a:pos x="connsiteX421" y="connsiteY421"/>
                      </a:cxn>
                      <a:cxn ang="0">
                        <a:pos x="connsiteX422" y="connsiteY422"/>
                      </a:cxn>
                      <a:cxn ang="0">
                        <a:pos x="connsiteX423" y="connsiteY423"/>
                      </a:cxn>
                      <a:cxn ang="0">
                        <a:pos x="connsiteX424" y="connsiteY424"/>
                      </a:cxn>
                      <a:cxn ang="0">
                        <a:pos x="connsiteX425" y="connsiteY425"/>
                      </a:cxn>
                      <a:cxn ang="0">
                        <a:pos x="connsiteX426" y="connsiteY426"/>
                      </a:cxn>
                      <a:cxn ang="0">
                        <a:pos x="connsiteX427" y="connsiteY427"/>
                      </a:cxn>
                      <a:cxn ang="0">
                        <a:pos x="connsiteX428" y="connsiteY428"/>
                      </a:cxn>
                      <a:cxn ang="0">
                        <a:pos x="connsiteX429" y="connsiteY429"/>
                      </a:cxn>
                      <a:cxn ang="0">
                        <a:pos x="connsiteX430" y="connsiteY430"/>
                      </a:cxn>
                      <a:cxn ang="0">
                        <a:pos x="connsiteX431" y="connsiteY431"/>
                      </a:cxn>
                      <a:cxn ang="0">
                        <a:pos x="connsiteX432" y="connsiteY432"/>
                      </a:cxn>
                      <a:cxn ang="0">
                        <a:pos x="connsiteX433" y="connsiteY433"/>
                      </a:cxn>
                      <a:cxn ang="0">
                        <a:pos x="connsiteX434" y="connsiteY434"/>
                      </a:cxn>
                      <a:cxn ang="0">
                        <a:pos x="connsiteX435" y="connsiteY435"/>
                      </a:cxn>
                      <a:cxn ang="0">
                        <a:pos x="connsiteX436" y="connsiteY436"/>
                      </a:cxn>
                      <a:cxn ang="0">
                        <a:pos x="connsiteX437" y="connsiteY437"/>
                      </a:cxn>
                      <a:cxn ang="0">
                        <a:pos x="connsiteX438" y="connsiteY438"/>
                      </a:cxn>
                      <a:cxn ang="0">
                        <a:pos x="connsiteX439" y="connsiteY439"/>
                      </a:cxn>
                      <a:cxn ang="0">
                        <a:pos x="connsiteX440" y="connsiteY440"/>
                      </a:cxn>
                      <a:cxn ang="0">
                        <a:pos x="connsiteX441" y="connsiteY441"/>
                      </a:cxn>
                      <a:cxn ang="0">
                        <a:pos x="connsiteX442" y="connsiteY442"/>
                      </a:cxn>
                      <a:cxn ang="0">
                        <a:pos x="connsiteX443" y="connsiteY443"/>
                      </a:cxn>
                      <a:cxn ang="0">
                        <a:pos x="connsiteX444" y="connsiteY444"/>
                      </a:cxn>
                      <a:cxn ang="0">
                        <a:pos x="connsiteX445" y="connsiteY445"/>
                      </a:cxn>
                      <a:cxn ang="0">
                        <a:pos x="connsiteX446" y="connsiteY446"/>
                      </a:cxn>
                      <a:cxn ang="0">
                        <a:pos x="connsiteX447" y="connsiteY447"/>
                      </a:cxn>
                      <a:cxn ang="0">
                        <a:pos x="connsiteX448" y="connsiteY448"/>
                      </a:cxn>
                      <a:cxn ang="0">
                        <a:pos x="connsiteX449" y="connsiteY449"/>
                      </a:cxn>
                      <a:cxn ang="0">
                        <a:pos x="connsiteX450" y="connsiteY450"/>
                      </a:cxn>
                      <a:cxn ang="0">
                        <a:pos x="connsiteX451" y="connsiteY451"/>
                      </a:cxn>
                      <a:cxn ang="0">
                        <a:pos x="connsiteX452" y="connsiteY452"/>
                      </a:cxn>
                      <a:cxn ang="0">
                        <a:pos x="connsiteX453" y="connsiteY453"/>
                      </a:cxn>
                      <a:cxn ang="0">
                        <a:pos x="connsiteX454" y="connsiteY454"/>
                      </a:cxn>
                      <a:cxn ang="0">
                        <a:pos x="connsiteX455" y="connsiteY455"/>
                      </a:cxn>
                      <a:cxn ang="0">
                        <a:pos x="connsiteX456" y="connsiteY456"/>
                      </a:cxn>
                      <a:cxn ang="0">
                        <a:pos x="connsiteX457" y="connsiteY457"/>
                      </a:cxn>
                      <a:cxn ang="0">
                        <a:pos x="connsiteX458" y="connsiteY458"/>
                      </a:cxn>
                      <a:cxn ang="0">
                        <a:pos x="connsiteX459" y="connsiteY459"/>
                      </a:cxn>
                      <a:cxn ang="0">
                        <a:pos x="connsiteX460" y="connsiteY460"/>
                      </a:cxn>
                      <a:cxn ang="0">
                        <a:pos x="connsiteX461" y="connsiteY461"/>
                      </a:cxn>
                      <a:cxn ang="0">
                        <a:pos x="connsiteX462" y="connsiteY462"/>
                      </a:cxn>
                      <a:cxn ang="0">
                        <a:pos x="connsiteX463" y="connsiteY463"/>
                      </a:cxn>
                      <a:cxn ang="0">
                        <a:pos x="connsiteX464" y="connsiteY464"/>
                      </a:cxn>
                      <a:cxn ang="0">
                        <a:pos x="connsiteX465" y="connsiteY465"/>
                      </a:cxn>
                      <a:cxn ang="0">
                        <a:pos x="connsiteX466" y="connsiteY466"/>
                      </a:cxn>
                      <a:cxn ang="0">
                        <a:pos x="connsiteX467" y="connsiteY467"/>
                      </a:cxn>
                      <a:cxn ang="0">
                        <a:pos x="connsiteX468" y="connsiteY468"/>
                      </a:cxn>
                      <a:cxn ang="0">
                        <a:pos x="connsiteX469" y="connsiteY469"/>
                      </a:cxn>
                      <a:cxn ang="0">
                        <a:pos x="connsiteX470" y="connsiteY470"/>
                      </a:cxn>
                      <a:cxn ang="0">
                        <a:pos x="connsiteX471" y="connsiteY471"/>
                      </a:cxn>
                      <a:cxn ang="0">
                        <a:pos x="connsiteX472" y="connsiteY472"/>
                      </a:cxn>
                      <a:cxn ang="0">
                        <a:pos x="connsiteX473" y="connsiteY473"/>
                      </a:cxn>
                      <a:cxn ang="0">
                        <a:pos x="connsiteX474" y="connsiteY474"/>
                      </a:cxn>
                      <a:cxn ang="0">
                        <a:pos x="connsiteX475" y="connsiteY475"/>
                      </a:cxn>
                      <a:cxn ang="0">
                        <a:pos x="connsiteX476" y="connsiteY476"/>
                      </a:cxn>
                      <a:cxn ang="0">
                        <a:pos x="connsiteX477" y="connsiteY477"/>
                      </a:cxn>
                      <a:cxn ang="0">
                        <a:pos x="connsiteX478" y="connsiteY478"/>
                      </a:cxn>
                      <a:cxn ang="0">
                        <a:pos x="connsiteX479" y="connsiteY479"/>
                      </a:cxn>
                      <a:cxn ang="0">
                        <a:pos x="connsiteX480" y="connsiteY480"/>
                      </a:cxn>
                      <a:cxn ang="0">
                        <a:pos x="connsiteX481" y="connsiteY481"/>
                      </a:cxn>
                      <a:cxn ang="0">
                        <a:pos x="connsiteX482" y="connsiteY482"/>
                      </a:cxn>
                      <a:cxn ang="0">
                        <a:pos x="connsiteX483" y="connsiteY483"/>
                      </a:cxn>
                      <a:cxn ang="0">
                        <a:pos x="connsiteX484" y="connsiteY484"/>
                      </a:cxn>
                      <a:cxn ang="0">
                        <a:pos x="connsiteX485" y="connsiteY485"/>
                      </a:cxn>
                      <a:cxn ang="0">
                        <a:pos x="connsiteX486" y="connsiteY486"/>
                      </a:cxn>
                      <a:cxn ang="0">
                        <a:pos x="connsiteX487" y="connsiteY487"/>
                      </a:cxn>
                      <a:cxn ang="0">
                        <a:pos x="connsiteX488" y="connsiteY488"/>
                      </a:cxn>
                      <a:cxn ang="0">
                        <a:pos x="connsiteX489" y="connsiteY489"/>
                      </a:cxn>
                      <a:cxn ang="0">
                        <a:pos x="connsiteX490" y="connsiteY490"/>
                      </a:cxn>
                      <a:cxn ang="0">
                        <a:pos x="connsiteX491" y="connsiteY491"/>
                      </a:cxn>
                      <a:cxn ang="0">
                        <a:pos x="connsiteX492" y="connsiteY492"/>
                      </a:cxn>
                      <a:cxn ang="0">
                        <a:pos x="connsiteX493" y="connsiteY493"/>
                      </a:cxn>
                      <a:cxn ang="0">
                        <a:pos x="connsiteX494" y="connsiteY494"/>
                      </a:cxn>
                      <a:cxn ang="0">
                        <a:pos x="connsiteX495" y="connsiteY495"/>
                      </a:cxn>
                      <a:cxn ang="0">
                        <a:pos x="connsiteX496" y="connsiteY496"/>
                      </a:cxn>
                      <a:cxn ang="0">
                        <a:pos x="connsiteX497" y="connsiteY497"/>
                      </a:cxn>
                      <a:cxn ang="0">
                        <a:pos x="connsiteX498" y="connsiteY498"/>
                      </a:cxn>
                      <a:cxn ang="0">
                        <a:pos x="connsiteX499" y="connsiteY499"/>
                      </a:cxn>
                      <a:cxn ang="0">
                        <a:pos x="connsiteX500" y="connsiteY500"/>
                      </a:cxn>
                      <a:cxn ang="0">
                        <a:pos x="connsiteX501" y="connsiteY501"/>
                      </a:cxn>
                      <a:cxn ang="0">
                        <a:pos x="connsiteX502" y="connsiteY502"/>
                      </a:cxn>
                      <a:cxn ang="0">
                        <a:pos x="connsiteX503" y="connsiteY503"/>
                      </a:cxn>
                      <a:cxn ang="0">
                        <a:pos x="connsiteX504" y="connsiteY504"/>
                      </a:cxn>
                      <a:cxn ang="0">
                        <a:pos x="connsiteX505" y="connsiteY505"/>
                      </a:cxn>
                      <a:cxn ang="0">
                        <a:pos x="connsiteX506" y="connsiteY506"/>
                      </a:cxn>
                      <a:cxn ang="0">
                        <a:pos x="connsiteX507" y="connsiteY507"/>
                      </a:cxn>
                      <a:cxn ang="0">
                        <a:pos x="connsiteX508" y="connsiteY508"/>
                      </a:cxn>
                      <a:cxn ang="0">
                        <a:pos x="connsiteX509" y="connsiteY509"/>
                      </a:cxn>
                      <a:cxn ang="0">
                        <a:pos x="connsiteX510" y="connsiteY510"/>
                      </a:cxn>
                      <a:cxn ang="0">
                        <a:pos x="connsiteX511" y="connsiteY511"/>
                      </a:cxn>
                      <a:cxn ang="0">
                        <a:pos x="connsiteX512" y="connsiteY512"/>
                      </a:cxn>
                      <a:cxn ang="0">
                        <a:pos x="connsiteX513" y="connsiteY513"/>
                      </a:cxn>
                      <a:cxn ang="0">
                        <a:pos x="connsiteX514" y="connsiteY514"/>
                      </a:cxn>
                      <a:cxn ang="0">
                        <a:pos x="connsiteX515" y="connsiteY515"/>
                      </a:cxn>
                      <a:cxn ang="0">
                        <a:pos x="connsiteX516" y="connsiteY516"/>
                      </a:cxn>
                      <a:cxn ang="0">
                        <a:pos x="connsiteX517" y="connsiteY517"/>
                      </a:cxn>
                      <a:cxn ang="0">
                        <a:pos x="connsiteX518" y="connsiteY518"/>
                      </a:cxn>
                      <a:cxn ang="0">
                        <a:pos x="connsiteX519" y="connsiteY519"/>
                      </a:cxn>
                      <a:cxn ang="0">
                        <a:pos x="connsiteX520" y="connsiteY520"/>
                      </a:cxn>
                      <a:cxn ang="0">
                        <a:pos x="connsiteX521" y="connsiteY521"/>
                      </a:cxn>
                      <a:cxn ang="0">
                        <a:pos x="connsiteX522" y="connsiteY522"/>
                      </a:cxn>
                      <a:cxn ang="0">
                        <a:pos x="connsiteX523" y="connsiteY523"/>
                      </a:cxn>
                      <a:cxn ang="0">
                        <a:pos x="connsiteX524" y="connsiteY524"/>
                      </a:cxn>
                      <a:cxn ang="0">
                        <a:pos x="connsiteX525" y="connsiteY525"/>
                      </a:cxn>
                      <a:cxn ang="0">
                        <a:pos x="connsiteX526" y="connsiteY526"/>
                      </a:cxn>
                      <a:cxn ang="0">
                        <a:pos x="connsiteX527" y="connsiteY527"/>
                      </a:cxn>
                      <a:cxn ang="0">
                        <a:pos x="connsiteX528" y="connsiteY528"/>
                      </a:cxn>
                      <a:cxn ang="0">
                        <a:pos x="connsiteX529" y="connsiteY529"/>
                      </a:cxn>
                      <a:cxn ang="0">
                        <a:pos x="connsiteX530" y="connsiteY530"/>
                      </a:cxn>
                      <a:cxn ang="0">
                        <a:pos x="connsiteX531" y="connsiteY531"/>
                      </a:cxn>
                      <a:cxn ang="0">
                        <a:pos x="connsiteX532" y="connsiteY532"/>
                      </a:cxn>
                      <a:cxn ang="0">
                        <a:pos x="connsiteX533" y="connsiteY533"/>
                      </a:cxn>
                      <a:cxn ang="0">
                        <a:pos x="connsiteX534" y="connsiteY534"/>
                      </a:cxn>
                      <a:cxn ang="0">
                        <a:pos x="connsiteX535" y="connsiteY535"/>
                      </a:cxn>
                      <a:cxn ang="0">
                        <a:pos x="connsiteX536" y="connsiteY536"/>
                      </a:cxn>
                      <a:cxn ang="0">
                        <a:pos x="connsiteX537" y="connsiteY537"/>
                      </a:cxn>
                      <a:cxn ang="0">
                        <a:pos x="connsiteX538" y="connsiteY538"/>
                      </a:cxn>
                      <a:cxn ang="0">
                        <a:pos x="connsiteX539" y="connsiteY539"/>
                      </a:cxn>
                      <a:cxn ang="0">
                        <a:pos x="connsiteX540" y="connsiteY540"/>
                      </a:cxn>
                      <a:cxn ang="0">
                        <a:pos x="connsiteX541" y="connsiteY541"/>
                      </a:cxn>
                      <a:cxn ang="0">
                        <a:pos x="connsiteX542" y="connsiteY542"/>
                      </a:cxn>
                      <a:cxn ang="0">
                        <a:pos x="connsiteX543" y="connsiteY543"/>
                      </a:cxn>
                      <a:cxn ang="0">
                        <a:pos x="connsiteX544" y="connsiteY544"/>
                      </a:cxn>
                      <a:cxn ang="0">
                        <a:pos x="connsiteX545" y="connsiteY545"/>
                      </a:cxn>
                      <a:cxn ang="0">
                        <a:pos x="connsiteX546" y="connsiteY546"/>
                      </a:cxn>
                      <a:cxn ang="0">
                        <a:pos x="connsiteX547" y="connsiteY547"/>
                      </a:cxn>
                      <a:cxn ang="0">
                        <a:pos x="connsiteX548" y="connsiteY548"/>
                      </a:cxn>
                      <a:cxn ang="0">
                        <a:pos x="connsiteX549" y="connsiteY549"/>
                      </a:cxn>
                      <a:cxn ang="0">
                        <a:pos x="connsiteX550" y="connsiteY550"/>
                      </a:cxn>
                      <a:cxn ang="0">
                        <a:pos x="connsiteX551" y="connsiteY551"/>
                      </a:cxn>
                      <a:cxn ang="0">
                        <a:pos x="connsiteX552" y="connsiteY552"/>
                      </a:cxn>
                      <a:cxn ang="0">
                        <a:pos x="connsiteX553" y="connsiteY553"/>
                      </a:cxn>
                      <a:cxn ang="0">
                        <a:pos x="connsiteX554" y="connsiteY554"/>
                      </a:cxn>
                      <a:cxn ang="0">
                        <a:pos x="connsiteX555" y="connsiteY555"/>
                      </a:cxn>
                      <a:cxn ang="0">
                        <a:pos x="connsiteX556" y="connsiteY556"/>
                      </a:cxn>
                      <a:cxn ang="0">
                        <a:pos x="connsiteX557" y="connsiteY557"/>
                      </a:cxn>
                      <a:cxn ang="0">
                        <a:pos x="connsiteX558" y="connsiteY558"/>
                      </a:cxn>
                      <a:cxn ang="0">
                        <a:pos x="connsiteX559" y="connsiteY559"/>
                      </a:cxn>
                      <a:cxn ang="0">
                        <a:pos x="connsiteX560" y="connsiteY560"/>
                      </a:cxn>
                      <a:cxn ang="0">
                        <a:pos x="connsiteX561" y="connsiteY561"/>
                      </a:cxn>
                      <a:cxn ang="0">
                        <a:pos x="connsiteX562" y="connsiteY562"/>
                      </a:cxn>
                      <a:cxn ang="0">
                        <a:pos x="connsiteX563" y="connsiteY563"/>
                      </a:cxn>
                      <a:cxn ang="0">
                        <a:pos x="connsiteX564" y="connsiteY564"/>
                      </a:cxn>
                      <a:cxn ang="0">
                        <a:pos x="connsiteX565" y="connsiteY565"/>
                      </a:cxn>
                      <a:cxn ang="0">
                        <a:pos x="connsiteX566" y="connsiteY566"/>
                      </a:cxn>
                      <a:cxn ang="0">
                        <a:pos x="connsiteX567" y="connsiteY567"/>
                      </a:cxn>
                      <a:cxn ang="0">
                        <a:pos x="connsiteX568" y="connsiteY568"/>
                      </a:cxn>
                      <a:cxn ang="0">
                        <a:pos x="connsiteX569" y="connsiteY569"/>
                      </a:cxn>
                      <a:cxn ang="0">
                        <a:pos x="connsiteX570" y="connsiteY570"/>
                      </a:cxn>
                      <a:cxn ang="0">
                        <a:pos x="connsiteX571" y="connsiteY571"/>
                      </a:cxn>
                      <a:cxn ang="0">
                        <a:pos x="connsiteX572" y="connsiteY572"/>
                      </a:cxn>
                      <a:cxn ang="0">
                        <a:pos x="connsiteX573" y="connsiteY573"/>
                      </a:cxn>
                      <a:cxn ang="0">
                        <a:pos x="connsiteX574" y="connsiteY574"/>
                      </a:cxn>
                      <a:cxn ang="0">
                        <a:pos x="connsiteX575" y="connsiteY575"/>
                      </a:cxn>
                      <a:cxn ang="0">
                        <a:pos x="connsiteX576" y="connsiteY576"/>
                      </a:cxn>
                      <a:cxn ang="0">
                        <a:pos x="connsiteX577" y="connsiteY577"/>
                      </a:cxn>
                      <a:cxn ang="0">
                        <a:pos x="connsiteX578" y="connsiteY578"/>
                      </a:cxn>
                      <a:cxn ang="0">
                        <a:pos x="connsiteX579" y="connsiteY579"/>
                      </a:cxn>
                      <a:cxn ang="0">
                        <a:pos x="connsiteX580" y="connsiteY580"/>
                      </a:cxn>
                      <a:cxn ang="0">
                        <a:pos x="connsiteX581" y="connsiteY581"/>
                      </a:cxn>
                    </a:cxnLst>
                    <a:rect l="l" t="t" r="r" b="b"/>
                    <a:pathLst>
                      <a:path w="544233" h="503085">
                        <a:moveTo>
                          <a:pt x="542302" y="361201"/>
                        </a:moveTo>
                        <a:lnTo>
                          <a:pt x="542302" y="353218"/>
                        </a:lnTo>
                        <a:lnTo>
                          <a:pt x="533932" y="353218"/>
                        </a:lnTo>
                        <a:lnTo>
                          <a:pt x="533932" y="343047"/>
                        </a:lnTo>
                        <a:lnTo>
                          <a:pt x="541400" y="343047"/>
                        </a:lnTo>
                        <a:lnTo>
                          <a:pt x="541400" y="329142"/>
                        </a:lnTo>
                        <a:lnTo>
                          <a:pt x="521702" y="329142"/>
                        </a:lnTo>
                        <a:lnTo>
                          <a:pt x="521702" y="343047"/>
                        </a:lnTo>
                        <a:lnTo>
                          <a:pt x="529941" y="343047"/>
                        </a:lnTo>
                        <a:lnTo>
                          <a:pt x="529941" y="353218"/>
                        </a:lnTo>
                        <a:lnTo>
                          <a:pt x="497753" y="353218"/>
                        </a:lnTo>
                        <a:lnTo>
                          <a:pt x="497753" y="361201"/>
                        </a:lnTo>
                        <a:lnTo>
                          <a:pt x="496337" y="361201"/>
                        </a:lnTo>
                        <a:lnTo>
                          <a:pt x="495951" y="369698"/>
                        </a:lnTo>
                        <a:lnTo>
                          <a:pt x="492217" y="369698"/>
                        </a:lnTo>
                        <a:lnTo>
                          <a:pt x="488226" y="359398"/>
                        </a:lnTo>
                        <a:lnTo>
                          <a:pt x="486295" y="359398"/>
                        </a:lnTo>
                        <a:lnTo>
                          <a:pt x="479600" y="303649"/>
                        </a:lnTo>
                        <a:lnTo>
                          <a:pt x="453077" y="303649"/>
                        </a:lnTo>
                        <a:lnTo>
                          <a:pt x="448828" y="304293"/>
                        </a:lnTo>
                        <a:lnTo>
                          <a:pt x="447025" y="304293"/>
                        </a:lnTo>
                        <a:lnTo>
                          <a:pt x="445480" y="284207"/>
                        </a:lnTo>
                        <a:lnTo>
                          <a:pt x="417799" y="284207"/>
                        </a:lnTo>
                        <a:lnTo>
                          <a:pt x="416898" y="277255"/>
                        </a:lnTo>
                        <a:lnTo>
                          <a:pt x="429515" y="273778"/>
                        </a:lnTo>
                        <a:lnTo>
                          <a:pt x="432090" y="262706"/>
                        </a:lnTo>
                        <a:lnTo>
                          <a:pt x="448828" y="256268"/>
                        </a:lnTo>
                        <a:lnTo>
                          <a:pt x="460673" y="237084"/>
                        </a:lnTo>
                        <a:lnTo>
                          <a:pt x="352908" y="232063"/>
                        </a:lnTo>
                        <a:lnTo>
                          <a:pt x="350333" y="194982"/>
                        </a:lnTo>
                        <a:lnTo>
                          <a:pt x="308102" y="194982"/>
                        </a:lnTo>
                        <a:lnTo>
                          <a:pt x="283511" y="206441"/>
                        </a:lnTo>
                        <a:lnTo>
                          <a:pt x="280421" y="257684"/>
                        </a:lnTo>
                        <a:lnTo>
                          <a:pt x="277331" y="257684"/>
                        </a:lnTo>
                        <a:lnTo>
                          <a:pt x="263812" y="48849"/>
                        </a:lnTo>
                        <a:lnTo>
                          <a:pt x="250551" y="41639"/>
                        </a:lnTo>
                        <a:cubicBezTo>
                          <a:pt x="254284" y="38421"/>
                          <a:pt x="254413" y="34558"/>
                          <a:pt x="254413" y="34558"/>
                        </a:cubicBezTo>
                        <a:cubicBezTo>
                          <a:pt x="254670" y="30824"/>
                          <a:pt x="255829" y="28507"/>
                          <a:pt x="255829" y="28507"/>
                        </a:cubicBezTo>
                        <a:cubicBezTo>
                          <a:pt x="256473" y="25932"/>
                          <a:pt x="254670" y="26189"/>
                          <a:pt x="254670" y="26189"/>
                        </a:cubicBezTo>
                        <a:cubicBezTo>
                          <a:pt x="253898" y="26189"/>
                          <a:pt x="254027" y="25159"/>
                          <a:pt x="254027" y="25159"/>
                        </a:cubicBezTo>
                        <a:cubicBezTo>
                          <a:pt x="254413" y="22069"/>
                          <a:pt x="254027" y="18979"/>
                          <a:pt x="254027" y="18979"/>
                        </a:cubicBezTo>
                        <a:cubicBezTo>
                          <a:pt x="253898" y="18464"/>
                          <a:pt x="253512" y="16018"/>
                          <a:pt x="253512" y="16018"/>
                        </a:cubicBezTo>
                        <a:cubicBezTo>
                          <a:pt x="253254" y="14086"/>
                          <a:pt x="251967" y="14473"/>
                          <a:pt x="251967" y="14473"/>
                        </a:cubicBezTo>
                        <a:cubicBezTo>
                          <a:pt x="251323" y="14473"/>
                          <a:pt x="251451" y="16533"/>
                          <a:pt x="251451" y="16533"/>
                        </a:cubicBezTo>
                        <a:cubicBezTo>
                          <a:pt x="251580" y="17949"/>
                          <a:pt x="250808" y="17820"/>
                          <a:pt x="250808" y="17820"/>
                        </a:cubicBezTo>
                        <a:cubicBezTo>
                          <a:pt x="250422" y="17820"/>
                          <a:pt x="250164" y="16919"/>
                          <a:pt x="250164" y="16919"/>
                        </a:cubicBezTo>
                        <a:cubicBezTo>
                          <a:pt x="249906" y="14859"/>
                          <a:pt x="246817" y="11511"/>
                          <a:pt x="246817" y="11511"/>
                        </a:cubicBezTo>
                        <a:cubicBezTo>
                          <a:pt x="243727" y="7906"/>
                          <a:pt x="244757" y="1340"/>
                          <a:pt x="244757" y="1340"/>
                        </a:cubicBezTo>
                        <a:cubicBezTo>
                          <a:pt x="244757" y="310"/>
                          <a:pt x="243855" y="53"/>
                          <a:pt x="243855" y="53"/>
                        </a:cubicBezTo>
                        <a:cubicBezTo>
                          <a:pt x="243212" y="-205"/>
                          <a:pt x="242954" y="568"/>
                          <a:pt x="242954" y="568"/>
                        </a:cubicBezTo>
                        <a:cubicBezTo>
                          <a:pt x="242568" y="6876"/>
                          <a:pt x="239606" y="11769"/>
                          <a:pt x="239606" y="11769"/>
                        </a:cubicBezTo>
                        <a:cubicBezTo>
                          <a:pt x="236388" y="17048"/>
                          <a:pt x="239092" y="21168"/>
                          <a:pt x="239092" y="21168"/>
                        </a:cubicBezTo>
                        <a:cubicBezTo>
                          <a:pt x="241280" y="24258"/>
                          <a:pt x="241151" y="26833"/>
                          <a:pt x="241151" y="26833"/>
                        </a:cubicBezTo>
                        <a:cubicBezTo>
                          <a:pt x="240637" y="26447"/>
                          <a:pt x="239478" y="24644"/>
                          <a:pt x="239478" y="24644"/>
                        </a:cubicBezTo>
                        <a:cubicBezTo>
                          <a:pt x="238834" y="23614"/>
                          <a:pt x="238576" y="24644"/>
                          <a:pt x="238576" y="24644"/>
                        </a:cubicBezTo>
                        <a:cubicBezTo>
                          <a:pt x="238448" y="25674"/>
                          <a:pt x="237933" y="28764"/>
                          <a:pt x="237933" y="28764"/>
                        </a:cubicBezTo>
                        <a:cubicBezTo>
                          <a:pt x="236259" y="38034"/>
                          <a:pt x="241924" y="42412"/>
                          <a:pt x="243727" y="43571"/>
                        </a:cubicBezTo>
                        <a:lnTo>
                          <a:pt x="229307" y="46918"/>
                        </a:lnTo>
                        <a:lnTo>
                          <a:pt x="217847" y="211205"/>
                        </a:lnTo>
                        <a:lnTo>
                          <a:pt x="199050" y="184554"/>
                        </a:lnTo>
                        <a:lnTo>
                          <a:pt x="199307" y="176056"/>
                        </a:lnTo>
                        <a:cubicBezTo>
                          <a:pt x="199307" y="173996"/>
                          <a:pt x="197504" y="173867"/>
                          <a:pt x="197504" y="173867"/>
                        </a:cubicBezTo>
                        <a:cubicBezTo>
                          <a:pt x="194543" y="173867"/>
                          <a:pt x="194543" y="175026"/>
                          <a:pt x="194543" y="175026"/>
                        </a:cubicBezTo>
                        <a:lnTo>
                          <a:pt x="194286" y="180820"/>
                        </a:lnTo>
                        <a:lnTo>
                          <a:pt x="35020" y="142709"/>
                        </a:lnTo>
                        <a:lnTo>
                          <a:pt x="29742" y="139104"/>
                        </a:lnTo>
                        <a:cubicBezTo>
                          <a:pt x="26265" y="136787"/>
                          <a:pt x="23948" y="139877"/>
                          <a:pt x="23948" y="139877"/>
                        </a:cubicBezTo>
                        <a:cubicBezTo>
                          <a:pt x="21759" y="143096"/>
                          <a:pt x="24849" y="145156"/>
                          <a:pt x="24849" y="145156"/>
                        </a:cubicBezTo>
                        <a:lnTo>
                          <a:pt x="25750" y="145799"/>
                        </a:lnTo>
                        <a:lnTo>
                          <a:pt x="25750" y="177601"/>
                        </a:lnTo>
                        <a:lnTo>
                          <a:pt x="23562" y="177601"/>
                        </a:lnTo>
                        <a:cubicBezTo>
                          <a:pt x="21888" y="177858"/>
                          <a:pt x="21888" y="179790"/>
                          <a:pt x="21888" y="179790"/>
                        </a:cubicBezTo>
                        <a:lnTo>
                          <a:pt x="27038" y="191249"/>
                        </a:lnTo>
                        <a:cubicBezTo>
                          <a:pt x="26136" y="192021"/>
                          <a:pt x="25621" y="193437"/>
                          <a:pt x="25621" y="195111"/>
                        </a:cubicBezTo>
                        <a:cubicBezTo>
                          <a:pt x="25621" y="196785"/>
                          <a:pt x="26265" y="198459"/>
                          <a:pt x="27166" y="199103"/>
                        </a:cubicBezTo>
                        <a:cubicBezTo>
                          <a:pt x="27166" y="199103"/>
                          <a:pt x="27166" y="199360"/>
                          <a:pt x="27166" y="199489"/>
                        </a:cubicBezTo>
                        <a:cubicBezTo>
                          <a:pt x="27166" y="200004"/>
                          <a:pt x="27553" y="200519"/>
                          <a:pt x="27939" y="200648"/>
                        </a:cubicBezTo>
                        <a:lnTo>
                          <a:pt x="27939" y="202193"/>
                        </a:lnTo>
                        <a:cubicBezTo>
                          <a:pt x="27939" y="203223"/>
                          <a:pt x="28711" y="203223"/>
                          <a:pt x="28711" y="203223"/>
                        </a:cubicBezTo>
                        <a:cubicBezTo>
                          <a:pt x="29484" y="203223"/>
                          <a:pt x="29484" y="204253"/>
                          <a:pt x="29484" y="204253"/>
                        </a:cubicBezTo>
                        <a:cubicBezTo>
                          <a:pt x="29484" y="204896"/>
                          <a:pt x="28840" y="204896"/>
                          <a:pt x="28840" y="204896"/>
                        </a:cubicBezTo>
                        <a:cubicBezTo>
                          <a:pt x="28454" y="204896"/>
                          <a:pt x="28068" y="204381"/>
                          <a:pt x="28068" y="204381"/>
                        </a:cubicBezTo>
                        <a:lnTo>
                          <a:pt x="27295" y="203609"/>
                        </a:lnTo>
                        <a:lnTo>
                          <a:pt x="27295" y="204896"/>
                        </a:lnTo>
                        <a:cubicBezTo>
                          <a:pt x="27295" y="206055"/>
                          <a:pt x="28840" y="205926"/>
                          <a:pt x="28840" y="205926"/>
                        </a:cubicBezTo>
                        <a:cubicBezTo>
                          <a:pt x="30256" y="205926"/>
                          <a:pt x="30256" y="204896"/>
                          <a:pt x="30256" y="204896"/>
                        </a:cubicBezTo>
                        <a:lnTo>
                          <a:pt x="30256" y="203738"/>
                        </a:lnTo>
                        <a:cubicBezTo>
                          <a:pt x="30256" y="202836"/>
                          <a:pt x="29613" y="202708"/>
                          <a:pt x="29613" y="202708"/>
                        </a:cubicBezTo>
                        <a:cubicBezTo>
                          <a:pt x="28840" y="202708"/>
                          <a:pt x="28840" y="201806"/>
                          <a:pt x="28840" y="201806"/>
                        </a:cubicBezTo>
                        <a:lnTo>
                          <a:pt x="28840" y="200648"/>
                        </a:lnTo>
                        <a:cubicBezTo>
                          <a:pt x="28840" y="200648"/>
                          <a:pt x="29484" y="200004"/>
                          <a:pt x="29484" y="199618"/>
                        </a:cubicBezTo>
                        <a:cubicBezTo>
                          <a:pt x="29484" y="199360"/>
                          <a:pt x="29484" y="199231"/>
                          <a:pt x="29355" y="199103"/>
                        </a:cubicBezTo>
                        <a:cubicBezTo>
                          <a:pt x="30256" y="198330"/>
                          <a:pt x="30772" y="196914"/>
                          <a:pt x="30772" y="195240"/>
                        </a:cubicBezTo>
                        <a:cubicBezTo>
                          <a:pt x="30772" y="193437"/>
                          <a:pt x="30127" y="191892"/>
                          <a:pt x="29227" y="191249"/>
                        </a:cubicBezTo>
                        <a:lnTo>
                          <a:pt x="33218" y="180047"/>
                        </a:lnTo>
                        <a:cubicBezTo>
                          <a:pt x="33218" y="178245"/>
                          <a:pt x="31930" y="177730"/>
                          <a:pt x="31930" y="177730"/>
                        </a:cubicBezTo>
                        <a:lnTo>
                          <a:pt x="29613" y="177730"/>
                        </a:lnTo>
                        <a:lnTo>
                          <a:pt x="29613" y="148374"/>
                        </a:lnTo>
                        <a:lnTo>
                          <a:pt x="30643" y="149018"/>
                        </a:lnTo>
                        <a:cubicBezTo>
                          <a:pt x="31544" y="149404"/>
                          <a:pt x="34892" y="152108"/>
                          <a:pt x="35278" y="151851"/>
                        </a:cubicBezTo>
                        <a:lnTo>
                          <a:pt x="185917" y="250088"/>
                        </a:lnTo>
                        <a:lnTo>
                          <a:pt x="185917" y="256268"/>
                        </a:lnTo>
                        <a:lnTo>
                          <a:pt x="169952" y="267727"/>
                        </a:lnTo>
                        <a:cubicBezTo>
                          <a:pt x="170209" y="257684"/>
                          <a:pt x="162999" y="255882"/>
                          <a:pt x="162999" y="255882"/>
                        </a:cubicBezTo>
                        <a:cubicBezTo>
                          <a:pt x="160939" y="255496"/>
                          <a:pt x="159266" y="255496"/>
                          <a:pt x="157978" y="255882"/>
                        </a:cubicBezTo>
                        <a:lnTo>
                          <a:pt x="142657" y="255882"/>
                        </a:lnTo>
                        <a:cubicBezTo>
                          <a:pt x="142657" y="255882"/>
                          <a:pt x="132356" y="267212"/>
                          <a:pt x="132356" y="267212"/>
                        </a:cubicBezTo>
                        <a:lnTo>
                          <a:pt x="116520" y="287169"/>
                        </a:lnTo>
                        <a:lnTo>
                          <a:pt x="93731" y="287169"/>
                        </a:lnTo>
                        <a:lnTo>
                          <a:pt x="92830" y="296052"/>
                        </a:lnTo>
                        <a:lnTo>
                          <a:pt x="91027" y="296052"/>
                        </a:lnTo>
                        <a:cubicBezTo>
                          <a:pt x="91027" y="296052"/>
                          <a:pt x="87551" y="326695"/>
                          <a:pt x="87551" y="326695"/>
                        </a:cubicBezTo>
                        <a:lnTo>
                          <a:pt x="74418" y="326695"/>
                        </a:lnTo>
                        <a:lnTo>
                          <a:pt x="75963" y="309958"/>
                        </a:lnTo>
                        <a:cubicBezTo>
                          <a:pt x="76350" y="304421"/>
                          <a:pt x="68625" y="304293"/>
                          <a:pt x="68625" y="304293"/>
                        </a:cubicBezTo>
                        <a:lnTo>
                          <a:pt x="69912" y="288585"/>
                        </a:lnTo>
                        <a:cubicBezTo>
                          <a:pt x="70299" y="280345"/>
                          <a:pt x="62315" y="280474"/>
                          <a:pt x="62315" y="280474"/>
                        </a:cubicBezTo>
                        <a:cubicBezTo>
                          <a:pt x="54591" y="280860"/>
                          <a:pt x="53046" y="288971"/>
                          <a:pt x="53046" y="288971"/>
                        </a:cubicBezTo>
                        <a:lnTo>
                          <a:pt x="47509" y="326824"/>
                        </a:lnTo>
                        <a:lnTo>
                          <a:pt x="22145" y="326824"/>
                        </a:lnTo>
                        <a:lnTo>
                          <a:pt x="20343" y="332618"/>
                        </a:lnTo>
                        <a:lnTo>
                          <a:pt x="20085" y="332618"/>
                        </a:lnTo>
                        <a:lnTo>
                          <a:pt x="20343" y="332875"/>
                        </a:lnTo>
                        <a:lnTo>
                          <a:pt x="9013" y="378067"/>
                        </a:lnTo>
                        <a:lnTo>
                          <a:pt x="1803" y="378067"/>
                        </a:lnTo>
                        <a:lnTo>
                          <a:pt x="0" y="390299"/>
                        </a:lnTo>
                        <a:lnTo>
                          <a:pt x="24720" y="408324"/>
                        </a:lnTo>
                        <a:lnTo>
                          <a:pt x="24720" y="432787"/>
                        </a:lnTo>
                        <a:lnTo>
                          <a:pt x="77509" y="433559"/>
                        </a:lnTo>
                        <a:lnTo>
                          <a:pt x="83560" y="438323"/>
                        </a:lnTo>
                        <a:lnTo>
                          <a:pt x="76864" y="499737"/>
                        </a:lnTo>
                        <a:lnTo>
                          <a:pt x="93860" y="503085"/>
                        </a:lnTo>
                        <a:lnTo>
                          <a:pt x="118194" y="493429"/>
                        </a:lnTo>
                        <a:lnTo>
                          <a:pt x="132614" y="484802"/>
                        </a:lnTo>
                        <a:lnTo>
                          <a:pt x="149738" y="493300"/>
                        </a:lnTo>
                        <a:lnTo>
                          <a:pt x="162870" y="500896"/>
                        </a:lnTo>
                        <a:lnTo>
                          <a:pt x="164673" y="443602"/>
                        </a:lnTo>
                        <a:lnTo>
                          <a:pt x="366169" y="443602"/>
                        </a:lnTo>
                        <a:cubicBezTo>
                          <a:pt x="366169" y="443602"/>
                          <a:pt x="368358" y="498192"/>
                          <a:pt x="368358" y="498192"/>
                        </a:cubicBezTo>
                        <a:lnTo>
                          <a:pt x="390504" y="478365"/>
                        </a:lnTo>
                        <a:lnTo>
                          <a:pt x="401061" y="494072"/>
                        </a:lnTo>
                        <a:lnTo>
                          <a:pt x="431189" y="500510"/>
                        </a:lnTo>
                        <a:lnTo>
                          <a:pt x="446510" y="498965"/>
                        </a:lnTo>
                        <a:lnTo>
                          <a:pt x="454880" y="493815"/>
                        </a:lnTo>
                        <a:lnTo>
                          <a:pt x="449471" y="439997"/>
                        </a:lnTo>
                        <a:lnTo>
                          <a:pt x="513847" y="439997"/>
                        </a:lnTo>
                        <a:lnTo>
                          <a:pt x="515521" y="402401"/>
                        </a:lnTo>
                        <a:lnTo>
                          <a:pt x="542044" y="399054"/>
                        </a:lnTo>
                        <a:lnTo>
                          <a:pt x="544233" y="361716"/>
                        </a:lnTo>
                        <a:lnTo>
                          <a:pt x="542816" y="361716"/>
                        </a:lnTo>
                        <a:close/>
                        <a:moveTo>
                          <a:pt x="44548" y="333905"/>
                        </a:moveTo>
                        <a:lnTo>
                          <a:pt x="32703" y="342403"/>
                        </a:lnTo>
                        <a:lnTo>
                          <a:pt x="23690" y="333905"/>
                        </a:lnTo>
                        <a:lnTo>
                          <a:pt x="44419" y="333905"/>
                        </a:lnTo>
                        <a:close/>
                        <a:moveTo>
                          <a:pt x="19699" y="353862"/>
                        </a:moveTo>
                        <a:lnTo>
                          <a:pt x="32574" y="344592"/>
                        </a:lnTo>
                        <a:lnTo>
                          <a:pt x="42359" y="353862"/>
                        </a:lnTo>
                        <a:lnTo>
                          <a:pt x="19699" y="353862"/>
                        </a:lnTo>
                        <a:close/>
                        <a:moveTo>
                          <a:pt x="41072" y="355536"/>
                        </a:moveTo>
                        <a:lnTo>
                          <a:pt x="28197" y="364677"/>
                        </a:lnTo>
                        <a:lnTo>
                          <a:pt x="18798" y="355536"/>
                        </a:lnTo>
                        <a:lnTo>
                          <a:pt x="41072" y="355536"/>
                        </a:lnTo>
                        <a:close/>
                        <a:moveTo>
                          <a:pt x="22532" y="335193"/>
                        </a:moveTo>
                        <a:lnTo>
                          <a:pt x="31287" y="343433"/>
                        </a:lnTo>
                        <a:lnTo>
                          <a:pt x="18025" y="352961"/>
                        </a:lnTo>
                        <a:lnTo>
                          <a:pt x="22532" y="335064"/>
                        </a:lnTo>
                        <a:close/>
                        <a:moveTo>
                          <a:pt x="17252" y="356308"/>
                        </a:moveTo>
                        <a:lnTo>
                          <a:pt x="26909" y="365707"/>
                        </a:lnTo>
                        <a:lnTo>
                          <a:pt x="12232" y="376136"/>
                        </a:lnTo>
                        <a:lnTo>
                          <a:pt x="17252" y="356308"/>
                        </a:lnTo>
                        <a:close/>
                        <a:moveTo>
                          <a:pt x="12746" y="377810"/>
                        </a:moveTo>
                        <a:lnTo>
                          <a:pt x="28068" y="366866"/>
                        </a:lnTo>
                        <a:lnTo>
                          <a:pt x="39398" y="377810"/>
                        </a:lnTo>
                        <a:lnTo>
                          <a:pt x="12746" y="377810"/>
                        </a:lnTo>
                        <a:close/>
                        <a:moveTo>
                          <a:pt x="40685" y="376780"/>
                        </a:moveTo>
                        <a:lnTo>
                          <a:pt x="29355" y="365836"/>
                        </a:lnTo>
                        <a:lnTo>
                          <a:pt x="43775" y="355536"/>
                        </a:lnTo>
                        <a:lnTo>
                          <a:pt x="40685" y="376780"/>
                        </a:lnTo>
                        <a:close/>
                        <a:moveTo>
                          <a:pt x="44162" y="353347"/>
                        </a:moveTo>
                        <a:lnTo>
                          <a:pt x="33862" y="343691"/>
                        </a:lnTo>
                        <a:lnTo>
                          <a:pt x="46994" y="334292"/>
                        </a:lnTo>
                        <a:lnTo>
                          <a:pt x="44162" y="353476"/>
                        </a:lnTo>
                        <a:close/>
                        <a:moveTo>
                          <a:pt x="75448" y="333905"/>
                        </a:moveTo>
                        <a:lnTo>
                          <a:pt x="86650" y="333905"/>
                        </a:lnTo>
                        <a:lnTo>
                          <a:pt x="74676" y="342789"/>
                        </a:lnTo>
                        <a:lnTo>
                          <a:pt x="75448" y="333905"/>
                        </a:lnTo>
                        <a:close/>
                        <a:moveTo>
                          <a:pt x="74418" y="345236"/>
                        </a:moveTo>
                        <a:lnTo>
                          <a:pt x="84332" y="353862"/>
                        </a:lnTo>
                        <a:lnTo>
                          <a:pt x="73646" y="353862"/>
                        </a:lnTo>
                        <a:lnTo>
                          <a:pt x="74418" y="345236"/>
                        </a:lnTo>
                        <a:close/>
                        <a:moveTo>
                          <a:pt x="73517" y="355536"/>
                        </a:moveTo>
                        <a:lnTo>
                          <a:pt x="84461" y="355536"/>
                        </a:lnTo>
                        <a:lnTo>
                          <a:pt x="72616" y="365321"/>
                        </a:lnTo>
                        <a:lnTo>
                          <a:pt x="73517" y="355536"/>
                        </a:lnTo>
                        <a:close/>
                        <a:moveTo>
                          <a:pt x="71457" y="377810"/>
                        </a:moveTo>
                        <a:lnTo>
                          <a:pt x="72358" y="367638"/>
                        </a:lnTo>
                        <a:lnTo>
                          <a:pt x="72358" y="367638"/>
                        </a:lnTo>
                        <a:cubicBezTo>
                          <a:pt x="72358" y="367638"/>
                          <a:pt x="82015" y="377810"/>
                          <a:pt x="82015" y="377810"/>
                        </a:cubicBezTo>
                        <a:lnTo>
                          <a:pt x="71457" y="377810"/>
                        </a:lnTo>
                        <a:close/>
                        <a:moveTo>
                          <a:pt x="83174" y="376522"/>
                        </a:moveTo>
                        <a:lnTo>
                          <a:pt x="73646" y="366480"/>
                        </a:lnTo>
                        <a:lnTo>
                          <a:pt x="85491" y="356694"/>
                        </a:lnTo>
                        <a:lnTo>
                          <a:pt x="83302" y="376393"/>
                        </a:lnTo>
                        <a:close/>
                        <a:moveTo>
                          <a:pt x="85877" y="353089"/>
                        </a:moveTo>
                        <a:lnTo>
                          <a:pt x="75706" y="344206"/>
                        </a:lnTo>
                        <a:lnTo>
                          <a:pt x="87938" y="335064"/>
                        </a:lnTo>
                        <a:lnTo>
                          <a:pt x="85877" y="353089"/>
                        </a:lnTo>
                        <a:close/>
                        <a:moveTo>
                          <a:pt x="103774" y="295795"/>
                        </a:moveTo>
                        <a:lnTo>
                          <a:pt x="93474" y="295795"/>
                        </a:lnTo>
                        <a:cubicBezTo>
                          <a:pt x="93474" y="295795"/>
                          <a:pt x="94246" y="288070"/>
                          <a:pt x="94246" y="288070"/>
                        </a:cubicBezTo>
                        <a:lnTo>
                          <a:pt x="104417" y="288070"/>
                        </a:lnTo>
                        <a:lnTo>
                          <a:pt x="103774" y="295795"/>
                        </a:lnTo>
                        <a:close/>
                        <a:moveTo>
                          <a:pt x="115104" y="295795"/>
                        </a:moveTo>
                        <a:lnTo>
                          <a:pt x="104932" y="295795"/>
                        </a:lnTo>
                        <a:cubicBezTo>
                          <a:pt x="104932" y="295795"/>
                          <a:pt x="105576" y="288070"/>
                          <a:pt x="105576" y="288070"/>
                        </a:cubicBezTo>
                        <a:lnTo>
                          <a:pt x="116005" y="288070"/>
                        </a:lnTo>
                        <a:lnTo>
                          <a:pt x="115104" y="295795"/>
                        </a:lnTo>
                        <a:close/>
                        <a:moveTo>
                          <a:pt x="223513" y="207471"/>
                        </a:moveTo>
                        <a:lnTo>
                          <a:pt x="235873" y="193566"/>
                        </a:lnTo>
                        <a:lnTo>
                          <a:pt x="248748" y="203738"/>
                        </a:lnTo>
                        <a:lnTo>
                          <a:pt x="223513" y="207471"/>
                        </a:lnTo>
                        <a:close/>
                        <a:moveTo>
                          <a:pt x="244113" y="207600"/>
                        </a:moveTo>
                        <a:lnTo>
                          <a:pt x="244113" y="219445"/>
                        </a:lnTo>
                        <a:lnTo>
                          <a:pt x="236517" y="221892"/>
                        </a:lnTo>
                        <a:lnTo>
                          <a:pt x="236517" y="208630"/>
                        </a:lnTo>
                        <a:lnTo>
                          <a:pt x="244113" y="207729"/>
                        </a:lnTo>
                        <a:close/>
                        <a:moveTo>
                          <a:pt x="227118" y="216226"/>
                        </a:moveTo>
                        <a:lnTo>
                          <a:pt x="227504" y="209660"/>
                        </a:lnTo>
                        <a:lnTo>
                          <a:pt x="234843" y="208759"/>
                        </a:lnTo>
                        <a:lnTo>
                          <a:pt x="234843" y="222407"/>
                        </a:lnTo>
                        <a:lnTo>
                          <a:pt x="233684" y="222793"/>
                        </a:lnTo>
                        <a:lnTo>
                          <a:pt x="233684" y="220604"/>
                        </a:lnTo>
                        <a:lnTo>
                          <a:pt x="227118" y="216098"/>
                        </a:lnTo>
                        <a:close/>
                        <a:moveTo>
                          <a:pt x="248361" y="70222"/>
                        </a:moveTo>
                        <a:lnTo>
                          <a:pt x="233298" y="71896"/>
                        </a:lnTo>
                        <a:lnTo>
                          <a:pt x="240766" y="60823"/>
                        </a:lnTo>
                        <a:lnTo>
                          <a:pt x="248361" y="70093"/>
                        </a:lnTo>
                        <a:close/>
                        <a:moveTo>
                          <a:pt x="241409" y="59922"/>
                        </a:moveTo>
                        <a:lnTo>
                          <a:pt x="249263" y="48334"/>
                        </a:lnTo>
                        <a:lnTo>
                          <a:pt x="249263" y="69707"/>
                        </a:lnTo>
                        <a:cubicBezTo>
                          <a:pt x="249263" y="69707"/>
                          <a:pt x="241409" y="59922"/>
                          <a:pt x="241409" y="59922"/>
                        </a:cubicBezTo>
                        <a:close/>
                        <a:moveTo>
                          <a:pt x="249392" y="73698"/>
                        </a:moveTo>
                        <a:lnTo>
                          <a:pt x="249392" y="94427"/>
                        </a:lnTo>
                        <a:cubicBezTo>
                          <a:pt x="249392" y="94427"/>
                          <a:pt x="241151" y="84771"/>
                          <a:pt x="241151" y="84771"/>
                        </a:cubicBezTo>
                        <a:lnTo>
                          <a:pt x="249392" y="73827"/>
                        </a:lnTo>
                        <a:close/>
                        <a:moveTo>
                          <a:pt x="247718" y="72411"/>
                        </a:moveTo>
                        <a:lnTo>
                          <a:pt x="239606" y="82969"/>
                        </a:lnTo>
                        <a:lnTo>
                          <a:pt x="232011" y="74213"/>
                        </a:lnTo>
                        <a:lnTo>
                          <a:pt x="247718" y="72282"/>
                        </a:lnTo>
                        <a:close/>
                        <a:moveTo>
                          <a:pt x="240379" y="85672"/>
                        </a:moveTo>
                        <a:lnTo>
                          <a:pt x="248233" y="94685"/>
                        </a:lnTo>
                        <a:lnTo>
                          <a:pt x="231753" y="97131"/>
                        </a:lnTo>
                        <a:lnTo>
                          <a:pt x="240379" y="85672"/>
                        </a:lnTo>
                        <a:close/>
                        <a:moveTo>
                          <a:pt x="249521" y="97775"/>
                        </a:moveTo>
                        <a:lnTo>
                          <a:pt x="249521" y="121079"/>
                        </a:lnTo>
                        <a:cubicBezTo>
                          <a:pt x="249521" y="121079"/>
                          <a:pt x="240250" y="110393"/>
                          <a:pt x="240250" y="110393"/>
                        </a:cubicBezTo>
                        <a:lnTo>
                          <a:pt x="249521" y="97775"/>
                        </a:lnTo>
                        <a:close/>
                        <a:moveTo>
                          <a:pt x="247847" y="96745"/>
                        </a:moveTo>
                        <a:lnTo>
                          <a:pt x="238834" y="108848"/>
                        </a:lnTo>
                        <a:lnTo>
                          <a:pt x="230465" y="99449"/>
                        </a:lnTo>
                        <a:lnTo>
                          <a:pt x="247847" y="96874"/>
                        </a:lnTo>
                        <a:close/>
                        <a:moveTo>
                          <a:pt x="239478" y="111551"/>
                        </a:moveTo>
                        <a:lnTo>
                          <a:pt x="248619" y="121852"/>
                        </a:lnTo>
                        <a:lnTo>
                          <a:pt x="229435" y="125199"/>
                        </a:lnTo>
                        <a:lnTo>
                          <a:pt x="239478" y="111551"/>
                        </a:lnTo>
                        <a:close/>
                        <a:moveTo>
                          <a:pt x="249778" y="124942"/>
                        </a:moveTo>
                        <a:lnTo>
                          <a:pt x="249778" y="145928"/>
                        </a:lnTo>
                        <a:cubicBezTo>
                          <a:pt x="249778" y="145928"/>
                          <a:pt x="239735" y="137044"/>
                          <a:pt x="239735" y="137044"/>
                        </a:cubicBezTo>
                        <a:lnTo>
                          <a:pt x="249778" y="124813"/>
                        </a:lnTo>
                        <a:close/>
                        <a:moveTo>
                          <a:pt x="247976" y="124040"/>
                        </a:moveTo>
                        <a:lnTo>
                          <a:pt x="238190" y="135757"/>
                        </a:lnTo>
                        <a:lnTo>
                          <a:pt x="228663" y="127517"/>
                        </a:lnTo>
                        <a:lnTo>
                          <a:pt x="247976" y="124040"/>
                        </a:lnTo>
                        <a:close/>
                        <a:moveTo>
                          <a:pt x="238834" y="138203"/>
                        </a:moveTo>
                        <a:lnTo>
                          <a:pt x="248490" y="146572"/>
                        </a:lnTo>
                        <a:lnTo>
                          <a:pt x="227890" y="151464"/>
                        </a:lnTo>
                        <a:lnTo>
                          <a:pt x="238705" y="138203"/>
                        </a:lnTo>
                        <a:close/>
                        <a:moveTo>
                          <a:pt x="249906" y="149662"/>
                        </a:moveTo>
                        <a:lnTo>
                          <a:pt x="250164" y="173996"/>
                        </a:lnTo>
                        <a:lnTo>
                          <a:pt x="238448" y="164211"/>
                        </a:lnTo>
                        <a:lnTo>
                          <a:pt x="249906" y="149662"/>
                        </a:lnTo>
                        <a:close/>
                        <a:moveTo>
                          <a:pt x="248233" y="148761"/>
                        </a:moveTo>
                        <a:lnTo>
                          <a:pt x="236902" y="162923"/>
                        </a:lnTo>
                        <a:lnTo>
                          <a:pt x="226345" y="154168"/>
                        </a:lnTo>
                        <a:lnTo>
                          <a:pt x="248233" y="148889"/>
                        </a:lnTo>
                        <a:close/>
                        <a:moveTo>
                          <a:pt x="237547" y="165370"/>
                        </a:moveTo>
                        <a:lnTo>
                          <a:pt x="248619" y="174511"/>
                        </a:lnTo>
                        <a:lnTo>
                          <a:pt x="225701" y="180305"/>
                        </a:lnTo>
                        <a:lnTo>
                          <a:pt x="237547" y="165370"/>
                        </a:lnTo>
                        <a:close/>
                        <a:moveTo>
                          <a:pt x="250164" y="177472"/>
                        </a:moveTo>
                        <a:lnTo>
                          <a:pt x="250422" y="203223"/>
                        </a:lnTo>
                        <a:lnTo>
                          <a:pt x="237031" y="192407"/>
                        </a:lnTo>
                        <a:lnTo>
                          <a:pt x="250293" y="177472"/>
                        </a:lnTo>
                        <a:close/>
                        <a:moveTo>
                          <a:pt x="248361" y="176571"/>
                        </a:moveTo>
                        <a:lnTo>
                          <a:pt x="235357" y="191120"/>
                        </a:lnTo>
                        <a:lnTo>
                          <a:pt x="224801" y="182751"/>
                        </a:lnTo>
                        <a:lnTo>
                          <a:pt x="248361" y="176700"/>
                        </a:lnTo>
                        <a:close/>
                        <a:moveTo>
                          <a:pt x="245658" y="207471"/>
                        </a:moveTo>
                        <a:lnTo>
                          <a:pt x="250422" y="206956"/>
                        </a:lnTo>
                        <a:lnTo>
                          <a:pt x="250679" y="217385"/>
                        </a:lnTo>
                        <a:lnTo>
                          <a:pt x="245786" y="218930"/>
                        </a:lnTo>
                        <a:lnTo>
                          <a:pt x="245786" y="207471"/>
                        </a:lnTo>
                        <a:close/>
                        <a:moveTo>
                          <a:pt x="247074" y="47819"/>
                        </a:moveTo>
                        <a:lnTo>
                          <a:pt x="239993" y="58248"/>
                        </a:lnTo>
                        <a:lnTo>
                          <a:pt x="233813" y="50652"/>
                        </a:lnTo>
                        <a:lnTo>
                          <a:pt x="247074" y="47819"/>
                        </a:lnTo>
                        <a:close/>
                        <a:moveTo>
                          <a:pt x="233040" y="51424"/>
                        </a:moveTo>
                        <a:lnTo>
                          <a:pt x="239349" y="59150"/>
                        </a:lnTo>
                        <a:lnTo>
                          <a:pt x="231753" y="70351"/>
                        </a:lnTo>
                        <a:lnTo>
                          <a:pt x="233040" y="51424"/>
                        </a:lnTo>
                        <a:close/>
                        <a:moveTo>
                          <a:pt x="231366" y="75372"/>
                        </a:moveTo>
                        <a:lnTo>
                          <a:pt x="238963" y="83999"/>
                        </a:lnTo>
                        <a:lnTo>
                          <a:pt x="229950" y="95844"/>
                        </a:lnTo>
                        <a:lnTo>
                          <a:pt x="231366" y="75501"/>
                        </a:lnTo>
                        <a:close/>
                        <a:moveTo>
                          <a:pt x="229564" y="100350"/>
                        </a:moveTo>
                        <a:lnTo>
                          <a:pt x="238062" y="109878"/>
                        </a:lnTo>
                        <a:lnTo>
                          <a:pt x="227890" y="123525"/>
                        </a:lnTo>
                        <a:lnTo>
                          <a:pt x="229564" y="100350"/>
                        </a:lnTo>
                        <a:close/>
                        <a:moveTo>
                          <a:pt x="227633" y="128547"/>
                        </a:moveTo>
                        <a:lnTo>
                          <a:pt x="237289" y="136916"/>
                        </a:lnTo>
                        <a:lnTo>
                          <a:pt x="226088" y="150434"/>
                        </a:lnTo>
                        <a:lnTo>
                          <a:pt x="227633" y="128675"/>
                        </a:lnTo>
                        <a:close/>
                        <a:moveTo>
                          <a:pt x="225701" y="155456"/>
                        </a:moveTo>
                        <a:lnTo>
                          <a:pt x="236002" y="163953"/>
                        </a:lnTo>
                        <a:lnTo>
                          <a:pt x="224027" y="178760"/>
                        </a:lnTo>
                        <a:lnTo>
                          <a:pt x="225701" y="155456"/>
                        </a:lnTo>
                        <a:close/>
                        <a:moveTo>
                          <a:pt x="223641" y="183781"/>
                        </a:moveTo>
                        <a:lnTo>
                          <a:pt x="234199" y="192279"/>
                        </a:lnTo>
                        <a:lnTo>
                          <a:pt x="221968" y="205926"/>
                        </a:lnTo>
                        <a:lnTo>
                          <a:pt x="223513" y="183910"/>
                        </a:lnTo>
                        <a:close/>
                        <a:moveTo>
                          <a:pt x="221839" y="210304"/>
                        </a:moveTo>
                        <a:lnTo>
                          <a:pt x="225830" y="209789"/>
                        </a:lnTo>
                        <a:lnTo>
                          <a:pt x="225444" y="215454"/>
                        </a:lnTo>
                        <a:lnTo>
                          <a:pt x="221453" y="215454"/>
                        </a:lnTo>
                        <a:lnTo>
                          <a:pt x="221839" y="210304"/>
                        </a:lnTo>
                        <a:close/>
                        <a:moveTo>
                          <a:pt x="192355" y="224338"/>
                        </a:moveTo>
                        <a:cubicBezTo>
                          <a:pt x="192355" y="224338"/>
                          <a:pt x="192355" y="224338"/>
                          <a:pt x="192355" y="224338"/>
                        </a:cubicBezTo>
                        <a:lnTo>
                          <a:pt x="188621" y="219188"/>
                        </a:lnTo>
                        <a:lnTo>
                          <a:pt x="192484" y="220990"/>
                        </a:lnTo>
                        <a:lnTo>
                          <a:pt x="192484" y="224209"/>
                        </a:lnTo>
                        <a:close/>
                        <a:moveTo>
                          <a:pt x="191839" y="225883"/>
                        </a:moveTo>
                        <a:cubicBezTo>
                          <a:pt x="191582" y="227557"/>
                          <a:pt x="191582" y="228715"/>
                          <a:pt x="191582" y="229102"/>
                        </a:cubicBezTo>
                        <a:lnTo>
                          <a:pt x="191067" y="235539"/>
                        </a:lnTo>
                        <a:lnTo>
                          <a:pt x="187204" y="236054"/>
                        </a:lnTo>
                        <a:lnTo>
                          <a:pt x="187204" y="219317"/>
                        </a:lnTo>
                        <a:lnTo>
                          <a:pt x="191839" y="225754"/>
                        </a:lnTo>
                        <a:close/>
                        <a:moveTo>
                          <a:pt x="190939" y="236698"/>
                        </a:moveTo>
                        <a:lnTo>
                          <a:pt x="190681" y="239016"/>
                        </a:lnTo>
                        <a:lnTo>
                          <a:pt x="187462" y="237213"/>
                        </a:lnTo>
                        <a:lnTo>
                          <a:pt x="187462" y="237213"/>
                        </a:lnTo>
                        <a:cubicBezTo>
                          <a:pt x="187462" y="237213"/>
                          <a:pt x="190939" y="236569"/>
                          <a:pt x="190939" y="236569"/>
                        </a:cubicBezTo>
                        <a:close/>
                        <a:moveTo>
                          <a:pt x="198535" y="189317"/>
                        </a:moveTo>
                        <a:lnTo>
                          <a:pt x="216946" y="215583"/>
                        </a:lnTo>
                        <a:lnTo>
                          <a:pt x="198149" y="217385"/>
                        </a:lnTo>
                        <a:lnTo>
                          <a:pt x="198535" y="189446"/>
                        </a:lnTo>
                        <a:close/>
                        <a:moveTo>
                          <a:pt x="193771" y="184296"/>
                        </a:moveTo>
                        <a:lnTo>
                          <a:pt x="192484" y="216355"/>
                        </a:lnTo>
                        <a:lnTo>
                          <a:pt x="39398" y="146443"/>
                        </a:lnTo>
                        <a:cubicBezTo>
                          <a:pt x="39398" y="146443"/>
                          <a:pt x="193771" y="184167"/>
                          <a:pt x="193771" y="184167"/>
                        </a:cubicBezTo>
                        <a:close/>
                        <a:moveTo>
                          <a:pt x="185145" y="217771"/>
                        </a:moveTo>
                        <a:lnTo>
                          <a:pt x="175617" y="220990"/>
                        </a:lnTo>
                        <a:lnTo>
                          <a:pt x="166862" y="209016"/>
                        </a:lnTo>
                        <a:lnTo>
                          <a:pt x="185145" y="217643"/>
                        </a:lnTo>
                        <a:close/>
                        <a:moveTo>
                          <a:pt x="163900" y="207600"/>
                        </a:moveTo>
                        <a:lnTo>
                          <a:pt x="153601" y="209789"/>
                        </a:lnTo>
                        <a:lnTo>
                          <a:pt x="144331" y="198459"/>
                        </a:lnTo>
                        <a:lnTo>
                          <a:pt x="163900" y="207729"/>
                        </a:lnTo>
                        <a:close/>
                        <a:moveTo>
                          <a:pt x="141240" y="197042"/>
                        </a:moveTo>
                        <a:lnTo>
                          <a:pt x="132743" y="199103"/>
                        </a:lnTo>
                        <a:lnTo>
                          <a:pt x="125146" y="189446"/>
                        </a:lnTo>
                        <a:lnTo>
                          <a:pt x="141240" y="197042"/>
                        </a:lnTo>
                        <a:close/>
                        <a:moveTo>
                          <a:pt x="121542" y="187644"/>
                        </a:moveTo>
                        <a:lnTo>
                          <a:pt x="114203" y="189446"/>
                        </a:lnTo>
                        <a:lnTo>
                          <a:pt x="107507" y="181077"/>
                        </a:lnTo>
                        <a:lnTo>
                          <a:pt x="121542" y="187772"/>
                        </a:lnTo>
                        <a:close/>
                        <a:moveTo>
                          <a:pt x="103903" y="179404"/>
                        </a:moveTo>
                        <a:lnTo>
                          <a:pt x="95148" y="179919"/>
                        </a:lnTo>
                        <a:lnTo>
                          <a:pt x="87551" y="171807"/>
                        </a:lnTo>
                        <a:lnTo>
                          <a:pt x="103774" y="179404"/>
                        </a:lnTo>
                        <a:close/>
                        <a:moveTo>
                          <a:pt x="83946" y="169876"/>
                        </a:moveTo>
                        <a:lnTo>
                          <a:pt x="76736" y="170391"/>
                        </a:lnTo>
                        <a:lnTo>
                          <a:pt x="70299" y="163438"/>
                        </a:lnTo>
                        <a:lnTo>
                          <a:pt x="83946" y="169876"/>
                        </a:lnTo>
                        <a:close/>
                        <a:moveTo>
                          <a:pt x="66178" y="161507"/>
                        </a:moveTo>
                        <a:lnTo>
                          <a:pt x="59483" y="161507"/>
                        </a:lnTo>
                        <a:cubicBezTo>
                          <a:pt x="59483" y="161507"/>
                          <a:pt x="53560" y="155584"/>
                          <a:pt x="53560" y="155584"/>
                        </a:cubicBezTo>
                        <a:lnTo>
                          <a:pt x="66178" y="161507"/>
                        </a:lnTo>
                        <a:close/>
                        <a:moveTo>
                          <a:pt x="51758" y="155456"/>
                        </a:moveTo>
                        <a:lnTo>
                          <a:pt x="57809" y="161507"/>
                        </a:lnTo>
                        <a:lnTo>
                          <a:pt x="51758" y="160992"/>
                        </a:lnTo>
                        <a:lnTo>
                          <a:pt x="51758" y="155456"/>
                        </a:lnTo>
                        <a:close/>
                        <a:moveTo>
                          <a:pt x="53046" y="162151"/>
                        </a:moveTo>
                        <a:lnTo>
                          <a:pt x="59097" y="162666"/>
                        </a:lnTo>
                        <a:lnTo>
                          <a:pt x="66564" y="169618"/>
                        </a:lnTo>
                        <a:lnTo>
                          <a:pt x="53174" y="162151"/>
                        </a:lnTo>
                        <a:close/>
                        <a:moveTo>
                          <a:pt x="67723" y="169747"/>
                        </a:moveTo>
                        <a:lnTo>
                          <a:pt x="60770" y="162666"/>
                        </a:lnTo>
                        <a:lnTo>
                          <a:pt x="67723" y="162666"/>
                        </a:lnTo>
                        <a:cubicBezTo>
                          <a:pt x="67723" y="162666"/>
                          <a:pt x="67723" y="169747"/>
                          <a:pt x="67723" y="169747"/>
                        </a:cubicBezTo>
                        <a:close/>
                        <a:moveTo>
                          <a:pt x="68882" y="163696"/>
                        </a:moveTo>
                        <a:lnTo>
                          <a:pt x="75190" y="170520"/>
                        </a:lnTo>
                        <a:lnTo>
                          <a:pt x="68882" y="170520"/>
                        </a:lnTo>
                        <a:lnTo>
                          <a:pt x="68882" y="163696"/>
                        </a:lnTo>
                        <a:close/>
                        <a:moveTo>
                          <a:pt x="70684" y="171936"/>
                        </a:moveTo>
                        <a:lnTo>
                          <a:pt x="76221" y="171678"/>
                        </a:lnTo>
                        <a:lnTo>
                          <a:pt x="83946" y="180047"/>
                        </a:lnTo>
                        <a:lnTo>
                          <a:pt x="70684" y="172065"/>
                        </a:lnTo>
                        <a:close/>
                        <a:moveTo>
                          <a:pt x="85105" y="179404"/>
                        </a:moveTo>
                        <a:lnTo>
                          <a:pt x="77766" y="171550"/>
                        </a:lnTo>
                        <a:lnTo>
                          <a:pt x="85105" y="171035"/>
                        </a:lnTo>
                        <a:lnTo>
                          <a:pt x="85105" y="179404"/>
                        </a:lnTo>
                        <a:close/>
                        <a:moveTo>
                          <a:pt x="86264" y="171807"/>
                        </a:moveTo>
                        <a:lnTo>
                          <a:pt x="93860" y="180047"/>
                        </a:lnTo>
                        <a:lnTo>
                          <a:pt x="86264" y="180434"/>
                        </a:lnTo>
                        <a:lnTo>
                          <a:pt x="86264" y="171807"/>
                        </a:lnTo>
                        <a:close/>
                        <a:moveTo>
                          <a:pt x="87165" y="181721"/>
                        </a:moveTo>
                        <a:lnTo>
                          <a:pt x="87036" y="181721"/>
                        </a:lnTo>
                        <a:cubicBezTo>
                          <a:pt x="87036" y="181721"/>
                          <a:pt x="94890" y="181077"/>
                          <a:pt x="94890" y="181077"/>
                        </a:cubicBezTo>
                        <a:lnTo>
                          <a:pt x="104031" y="190991"/>
                        </a:lnTo>
                        <a:lnTo>
                          <a:pt x="87165" y="181721"/>
                        </a:lnTo>
                        <a:close/>
                        <a:moveTo>
                          <a:pt x="105190" y="190605"/>
                        </a:moveTo>
                        <a:lnTo>
                          <a:pt x="96177" y="180949"/>
                        </a:lnTo>
                        <a:lnTo>
                          <a:pt x="105190" y="180434"/>
                        </a:lnTo>
                        <a:lnTo>
                          <a:pt x="105190" y="190605"/>
                        </a:lnTo>
                        <a:close/>
                        <a:moveTo>
                          <a:pt x="106349" y="181464"/>
                        </a:moveTo>
                        <a:lnTo>
                          <a:pt x="112915" y="189704"/>
                        </a:lnTo>
                        <a:lnTo>
                          <a:pt x="106349" y="191249"/>
                        </a:lnTo>
                        <a:lnTo>
                          <a:pt x="106349" y="181464"/>
                        </a:lnTo>
                        <a:close/>
                        <a:moveTo>
                          <a:pt x="107250" y="192794"/>
                        </a:moveTo>
                        <a:lnTo>
                          <a:pt x="106864" y="192407"/>
                        </a:lnTo>
                        <a:lnTo>
                          <a:pt x="113688" y="190734"/>
                        </a:lnTo>
                        <a:lnTo>
                          <a:pt x="121670" y="200776"/>
                        </a:lnTo>
                        <a:lnTo>
                          <a:pt x="107121" y="192794"/>
                        </a:lnTo>
                        <a:close/>
                        <a:moveTo>
                          <a:pt x="122572" y="200004"/>
                        </a:moveTo>
                        <a:lnTo>
                          <a:pt x="114975" y="190476"/>
                        </a:lnTo>
                        <a:lnTo>
                          <a:pt x="122572" y="188674"/>
                        </a:lnTo>
                        <a:lnTo>
                          <a:pt x="122572" y="200004"/>
                        </a:lnTo>
                        <a:close/>
                        <a:moveTo>
                          <a:pt x="123730" y="189446"/>
                        </a:moveTo>
                        <a:lnTo>
                          <a:pt x="131456" y="199360"/>
                        </a:lnTo>
                        <a:lnTo>
                          <a:pt x="123730" y="201163"/>
                        </a:lnTo>
                        <a:lnTo>
                          <a:pt x="123730" y="189446"/>
                        </a:lnTo>
                        <a:close/>
                        <a:moveTo>
                          <a:pt x="124374" y="202321"/>
                        </a:moveTo>
                        <a:lnTo>
                          <a:pt x="124374" y="202321"/>
                        </a:lnTo>
                        <a:cubicBezTo>
                          <a:pt x="124374" y="202321"/>
                          <a:pt x="132356" y="200390"/>
                          <a:pt x="132356" y="200390"/>
                        </a:cubicBezTo>
                        <a:lnTo>
                          <a:pt x="141369" y="211720"/>
                        </a:lnTo>
                        <a:lnTo>
                          <a:pt x="124503" y="202321"/>
                        </a:lnTo>
                        <a:close/>
                        <a:moveTo>
                          <a:pt x="141756" y="210433"/>
                        </a:moveTo>
                        <a:lnTo>
                          <a:pt x="133515" y="200004"/>
                        </a:lnTo>
                        <a:lnTo>
                          <a:pt x="141756" y="198072"/>
                        </a:lnTo>
                        <a:lnTo>
                          <a:pt x="141756" y="210561"/>
                        </a:lnTo>
                        <a:close/>
                        <a:moveTo>
                          <a:pt x="143043" y="211978"/>
                        </a:moveTo>
                        <a:lnTo>
                          <a:pt x="143043" y="198588"/>
                        </a:lnTo>
                        <a:lnTo>
                          <a:pt x="152313" y="210046"/>
                        </a:lnTo>
                        <a:lnTo>
                          <a:pt x="143043" y="211978"/>
                        </a:lnTo>
                        <a:lnTo>
                          <a:pt x="143043" y="211978"/>
                        </a:lnTo>
                        <a:close/>
                        <a:moveTo>
                          <a:pt x="143944" y="213136"/>
                        </a:moveTo>
                        <a:lnTo>
                          <a:pt x="143944" y="213136"/>
                        </a:lnTo>
                        <a:cubicBezTo>
                          <a:pt x="143944" y="213136"/>
                          <a:pt x="153214" y="211076"/>
                          <a:pt x="153214" y="211076"/>
                        </a:cubicBezTo>
                        <a:lnTo>
                          <a:pt x="163772" y="224080"/>
                        </a:lnTo>
                        <a:lnTo>
                          <a:pt x="143944" y="213136"/>
                        </a:lnTo>
                        <a:close/>
                        <a:moveTo>
                          <a:pt x="164544" y="223308"/>
                        </a:moveTo>
                        <a:lnTo>
                          <a:pt x="154373" y="210819"/>
                        </a:lnTo>
                        <a:lnTo>
                          <a:pt x="164544" y="208759"/>
                        </a:lnTo>
                        <a:lnTo>
                          <a:pt x="164544" y="223308"/>
                        </a:lnTo>
                        <a:close/>
                        <a:moveTo>
                          <a:pt x="165703" y="209403"/>
                        </a:moveTo>
                        <a:lnTo>
                          <a:pt x="174458" y="221377"/>
                        </a:lnTo>
                        <a:lnTo>
                          <a:pt x="165703" y="224338"/>
                        </a:lnTo>
                        <a:lnTo>
                          <a:pt x="165703" y="209403"/>
                        </a:lnTo>
                        <a:close/>
                        <a:moveTo>
                          <a:pt x="166347" y="225625"/>
                        </a:moveTo>
                        <a:lnTo>
                          <a:pt x="166218" y="225625"/>
                        </a:lnTo>
                        <a:cubicBezTo>
                          <a:pt x="166218" y="225625"/>
                          <a:pt x="175102" y="222407"/>
                          <a:pt x="175102" y="222407"/>
                        </a:cubicBezTo>
                        <a:lnTo>
                          <a:pt x="185145" y="236054"/>
                        </a:lnTo>
                        <a:lnTo>
                          <a:pt x="166347" y="225625"/>
                        </a:lnTo>
                        <a:close/>
                        <a:moveTo>
                          <a:pt x="176390" y="222020"/>
                        </a:moveTo>
                        <a:lnTo>
                          <a:pt x="186046" y="218673"/>
                        </a:lnTo>
                        <a:lnTo>
                          <a:pt x="186046" y="235153"/>
                        </a:lnTo>
                        <a:lnTo>
                          <a:pt x="176390" y="221892"/>
                        </a:lnTo>
                        <a:close/>
                        <a:moveTo>
                          <a:pt x="441875" y="287555"/>
                        </a:moveTo>
                        <a:lnTo>
                          <a:pt x="437498" y="294507"/>
                        </a:lnTo>
                        <a:lnTo>
                          <a:pt x="432219" y="287555"/>
                        </a:lnTo>
                        <a:lnTo>
                          <a:pt x="441747" y="287555"/>
                        </a:lnTo>
                        <a:close/>
                        <a:moveTo>
                          <a:pt x="429000" y="287555"/>
                        </a:moveTo>
                        <a:lnTo>
                          <a:pt x="424237" y="294250"/>
                        </a:lnTo>
                        <a:lnTo>
                          <a:pt x="418700" y="287555"/>
                        </a:lnTo>
                        <a:lnTo>
                          <a:pt x="429000" y="287555"/>
                        </a:lnTo>
                        <a:close/>
                        <a:moveTo>
                          <a:pt x="418056" y="289486"/>
                        </a:moveTo>
                        <a:lnTo>
                          <a:pt x="423206" y="295666"/>
                        </a:lnTo>
                        <a:lnTo>
                          <a:pt x="418700" y="301975"/>
                        </a:lnTo>
                        <a:lnTo>
                          <a:pt x="418056" y="289615"/>
                        </a:lnTo>
                        <a:close/>
                        <a:moveTo>
                          <a:pt x="419086" y="304293"/>
                        </a:moveTo>
                        <a:lnTo>
                          <a:pt x="424237" y="296954"/>
                        </a:lnTo>
                        <a:lnTo>
                          <a:pt x="430416" y="304293"/>
                        </a:lnTo>
                        <a:lnTo>
                          <a:pt x="419086" y="304293"/>
                        </a:lnTo>
                        <a:close/>
                        <a:moveTo>
                          <a:pt x="425266" y="295537"/>
                        </a:moveTo>
                        <a:lnTo>
                          <a:pt x="429902" y="288971"/>
                        </a:lnTo>
                        <a:lnTo>
                          <a:pt x="430803" y="302104"/>
                        </a:lnTo>
                        <a:lnTo>
                          <a:pt x="425266" y="295537"/>
                        </a:lnTo>
                        <a:close/>
                        <a:moveTo>
                          <a:pt x="431576" y="289357"/>
                        </a:moveTo>
                        <a:lnTo>
                          <a:pt x="436596" y="296052"/>
                        </a:lnTo>
                        <a:lnTo>
                          <a:pt x="432476" y="302619"/>
                        </a:lnTo>
                        <a:lnTo>
                          <a:pt x="431576" y="289357"/>
                        </a:lnTo>
                        <a:close/>
                        <a:moveTo>
                          <a:pt x="433506" y="304293"/>
                        </a:moveTo>
                        <a:lnTo>
                          <a:pt x="437755" y="297469"/>
                        </a:lnTo>
                        <a:lnTo>
                          <a:pt x="442777" y="304293"/>
                        </a:lnTo>
                        <a:lnTo>
                          <a:pt x="433506" y="304293"/>
                        </a:lnTo>
                        <a:close/>
                        <a:moveTo>
                          <a:pt x="438657" y="295924"/>
                        </a:moveTo>
                        <a:lnTo>
                          <a:pt x="442519" y="289615"/>
                        </a:lnTo>
                        <a:lnTo>
                          <a:pt x="443549" y="302490"/>
                        </a:lnTo>
                        <a:lnTo>
                          <a:pt x="438657" y="295924"/>
                        </a:lnTo>
                        <a:close/>
                        <a:moveTo>
                          <a:pt x="480501" y="339313"/>
                        </a:moveTo>
                        <a:lnTo>
                          <a:pt x="469042" y="331974"/>
                        </a:lnTo>
                        <a:lnTo>
                          <a:pt x="478698" y="324893"/>
                        </a:lnTo>
                        <a:lnTo>
                          <a:pt x="480501" y="339313"/>
                        </a:lnTo>
                        <a:close/>
                        <a:moveTo>
                          <a:pt x="477411" y="323863"/>
                        </a:moveTo>
                        <a:lnTo>
                          <a:pt x="467626" y="331073"/>
                        </a:lnTo>
                        <a:lnTo>
                          <a:pt x="456296" y="323863"/>
                        </a:lnTo>
                        <a:lnTo>
                          <a:pt x="477411" y="323863"/>
                        </a:lnTo>
                        <a:close/>
                        <a:moveTo>
                          <a:pt x="456167" y="322189"/>
                        </a:moveTo>
                        <a:lnTo>
                          <a:pt x="465823" y="315236"/>
                        </a:lnTo>
                        <a:lnTo>
                          <a:pt x="477539" y="322189"/>
                        </a:lnTo>
                        <a:lnTo>
                          <a:pt x="456167" y="322189"/>
                        </a:lnTo>
                        <a:close/>
                        <a:moveTo>
                          <a:pt x="467755" y="333004"/>
                        </a:moveTo>
                        <a:lnTo>
                          <a:pt x="479213" y="340343"/>
                        </a:lnTo>
                        <a:lnTo>
                          <a:pt x="457712" y="340343"/>
                        </a:lnTo>
                        <a:lnTo>
                          <a:pt x="467755" y="333004"/>
                        </a:lnTo>
                        <a:close/>
                        <a:moveTo>
                          <a:pt x="479600" y="342146"/>
                        </a:moveTo>
                        <a:lnTo>
                          <a:pt x="469814" y="349484"/>
                        </a:lnTo>
                        <a:lnTo>
                          <a:pt x="457969" y="342532"/>
                        </a:lnTo>
                        <a:lnTo>
                          <a:pt x="479600" y="342146"/>
                        </a:lnTo>
                        <a:close/>
                        <a:moveTo>
                          <a:pt x="478312" y="320644"/>
                        </a:moveTo>
                        <a:lnTo>
                          <a:pt x="467368" y="314078"/>
                        </a:lnTo>
                        <a:lnTo>
                          <a:pt x="476767" y="307254"/>
                        </a:lnTo>
                        <a:lnTo>
                          <a:pt x="478312" y="320644"/>
                        </a:lnTo>
                        <a:close/>
                        <a:moveTo>
                          <a:pt x="474449" y="306996"/>
                        </a:moveTo>
                        <a:lnTo>
                          <a:pt x="465823" y="313176"/>
                        </a:lnTo>
                        <a:lnTo>
                          <a:pt x="455394" y="306996"/>
                        </a:lnTo>
                        <a:lnTo>
                          <a:pt x="474449" y="306996"/>
                        </a:lnTo>
                        <a:close/>
                        <a:moveTo>
                          <a:pt x="453335" y="307640"/>
                        </a:moveTo>
                        <a:lnTo>
                          <a:pt x="464278" y="314206"/>
                        </a:lnTo>
                        <a:lnTo>
                          <a:pt x="454493" y="321288"/>
                        </a:lnTo>
                        <a:lnTo>
                          <a:pt x="453335" y="307640"/>
                        </a:lnTo>
                        <a:close/>
                        <a:moveTo>
                          <a:pt x="454751" y="324764"/>
                        </a:moveTo>
                        <a:lnTo>
                          <a:pt x="466210" y="332103"/>
                        </a:lnTo>
                        <a:lnTo>
                          <a:pt x="456038" y="339570"/>
                        </a:lnTo>
                        <a:lnTo>
                          <a:pt x="454880" y="324764"/>
                        </a:lnTo>
                        <a:close/>
                        <a:moveTo>
                          <a:pt x="456296" y="342918"/>
                        </a:moveTo>
                        <a:lnTo>
                          <a:pt x="468398" y="350514"/>
                        </a:lnTo>
                        <a:lnTo>
                          <a:pt x="457583" y="358626"/>
                        </a:lnTo>
                        <a:lnTo>
                          <a:pt x="456296" y="342918"/>
                        </a:lnTo>
                        <a:close/>
                        <a:moveTo>
                          <a:pt x="459257" y="359398"/>
                        </a:moveTo>
                        <a:lnTo>
                          <a:pt x="469814" y="351544"/>
                        </a:lnTo>
                        <a:lnTo>
                          <a:pt x="482432" y="359398"/>
                        </a:lnTo>
                        <a:lnTo>
                          <a:pt x="459257" y="359398"/>
                        </a:lnTo>
                        <a:close/>
                        <a:moveTo>
                          <a:pt x="471230" y="350386"/>
                        </a:moveTo>
                        <a:lnTo>
                          <a:pt x="480887" y="343176"/>
                        </a:lnTo>
                        <a:lnTo>
                          <a:pt x="482561" y="357596"/>
                        </a:lnTo>
                        <a:lnTo>
                          <a:pt x="471102" y="350386"/>
                        </a:lnTo>
                        <a:close/>
                        <a:moveTo>
                          <a:pt x="505479" y="361201"/>
                        </a:moveTo>
                        <a:lnTo>
                          <a:pt x="498783" y="361201"/>
                        </a:lnTo>
                        <a:lnTo>
                          <a:pt x="498783" y="354377"/>
                        </a:lnTo>
                        <a:lnTo>
                          <a:pt x="505479" y="354377"/>
                        </a:lnTo>
                        <a:lnTo>
                          <a:pt x="505479" y="361201"/>
                        </a:lnTo>
                        <a:close/>
                        <a:moveTo>
                          <a:pt x="514749" y="361201"/>
                        </a:moveTo>
                        <a:lnTo>
                          <a:pt x="506637" y="361201"/>
                        </a:lnTo>
                        <a:lnTo>
                          <a:pt x="506637" y="354377"/>
                        </a:lnTo>
                        <a:lnTo>
                          <a:pt x="514749" y="354377"/>
                        </a:lnTo>
                        <a:lnTo>
                          <a:pt x="514749" y="361201"/>
                        </a:lnTo>
                        <a:close/>
                        <a:moveTo>
                          <a:pt x="524534" y="361201"/>
                        </a:moveTo>
                        <a:lnTo>
                          <a:pt x="515908" y="361201"/>
                        </a:lnTo>
                        <a:lnTo>
                          <a:pt x="515908" y="354377"/>
                        </a:lnTo>
                        <a:lnTo>
                          <a:pt x="524534" y="354377"/>
                        </a:lnTo>
                        <a:lnTo>
                          <a:pt x="524534" y="361201"/>
                        </a:lnTo>
                        <a:close/>
                        <a:moveTo>
                          <a:pt x="529941" y="361201"/>
                        </a:moveTo>
                        <a:lnTo>
                          <a:pt x="525564" y="361201"/>
                        </a:lnTo>
                        <a:lnTo>
                          <a:pt x="525564" y="354377"/>
                        </a:lnTo>
                        <a:lnTo>
                          <a:pt x="529941" y="354377"/>
                        </a:lnTo>
                        <a:lnTo>
                          <a:pt x="529941" y="361201"/>
                        </a:lnTo>
                        <a:close/>
                        <a:moveTo>
                          <a:pt x="541142" y="361201"/>
                        </a:moveTo>
                        <a:lnTo>
                          <a:pt x="533932" y="361201"/>
                        </a:lnTo>
                        <a:lnTo>
                          <a:pt x="533932" y="354377"/>
                        </a:lnTo>
                        <a:lnTo>
                          <a:pt x="541142" y="354377"/>
                        </a:lnTo>
                        <a:lnTo>
                          <a:pt x="541142" y="361201"/>
                        </a:lnTo>
                        <a:close/>
                      </a:path>
                    </a:pathLst>
                  </a:custGeom>
                  <a:solidFill>
                    <a:srgbClr val="FFCF1E"/>
                  </a:solidFill>
                  <a:ln w="128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76" name="Graphic 67">
                    <a:extLst>
                      <a:ext uri="{FF2B5EF4-FFF2-40B4-BE49-F238E27FC236}">
                        <a16:creationId xmlns:a16="http://schemas.microsoft.com/office/drawing/2014/main" id="{48264E8D-EED4-92F4-CB3F-9133C01FF0C0}"/>
                      </a:ext>
                    </a:extLst>
                  </p:cNvPr>
                  <p:cNvGrpSpPr/>
                  <p:nvPr/>
                </p:nvGrpSpPr>
                <p:grpSpPr>
                  <a:xfrm>
                    <a:off x="8428964" y="1063277"/>
                    <a:ext cx="494921" cy="129652"/>
                    <a:chOff x="8428964" y="1063277"/>
                    <a:chExt cx="494921" cy="129652"/>
                  </a:xfrm>
                  <a:solidFill>
                    <a:srgbClr val="009576"/>
                  </a:solidFill>
                </p:grpSpPr>
                <p:sp>
                  <p:nvSpPr>
                    <p:cNvPr id="77" name="Freeform: Shape 76">
                      <a:extLst>
                        <a:ext uri="{FF2B5EF4-FFF2-40B4-BE49-F238E27FC236}">
                          <a16:creationId xmlns:a16="http://schemas.microsoft.com/office/drawing/2014/main" id="{BC9BAE2E-BCC5-8AFB-4548-C73D4E4F29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28876" y="1153145"/>
                      <a:ext cx="295227" cy="39784"/>
                    </a:xfrm>
                    <a:custGeom>
                      <a:avLst/>
                      <a:gdLst>
                        <a:gd name="connsiteX0" fmla="*/ 278489 w 295227"/>
                        <a:gd name="connsiteY0" fmla="*/ 6309 h 39784"/>
                        <a:gd name="connsiteX1" fmla="*/ 274112 w 295227"/>
                        <a:gd name="connsiteY1" fmla="*/ 0 h 39784"/>
                        <a:gd name="connsiteX2" fmla="*/ 274112 w 295227"/>
                        <a:gd name="connsiteY2" fmla="*/ 0 h 39784"/>
                        <a:gd name="connsiteX3" fmla="*/ 274112 w 295227"/>
                        <a:gd name="connsiteY3" fmla="*/ 0 h 39784"/>
                        <a:gd name="connsiteX4" fmla="*/ 269734 w 295227"/>
                        <a:gd name="connsiteY4" fmla="*/ 6309 h 39784"/>
                        <a:gd name="connsiteX5" fmla="*/ 231881 w 295227"/>
                        <a:gd name="connsiteY5" fmla="*/ 27167 h 39784"/>
                        <a:gd name="connsiteX6" fmla="*/ 194028 w 295227"/>
                        <a:gd name="connsiteY6" fmla="*/ 6309 h 39784"/>
                        <a:gd name="connsiteX7" fmla="*/ 189651 w 295227"/>
                        <a:gd name="connsiteY7" fmla="*/ 0 h 39784"/>
                        <a:gd name="connsiteX8" fmla="*/ 189651 w 295227"/>
                        <a:gd name="connsiteY8" fmla="*/ 0 h 39784"/>
                        <a:gd name="connsiteX9" fmla="*/ 189651 w 295227"/>
                        <a:gd name="connsiteY9" fmla="*/ 0 h 39784"/>
                        <a:gd name="connsiteX10" fmla="*/ 185273 w 295227"/>
                        <a:gd name="connsiteY10" fmla="*/ 6309 h 39784"/>
                        <a:gd name="connsiteX11" fmla="*/ 147420 w 295227"/>
                        <a:gd name="connsiteY11" fmla="*/ 27167 h 39784"/>
                        <a:gd name="connsiteX12" fmla="*/ 109567 w 295227"/>
                        <a:gd name="connsiteY12" fmla="*/ 6309 h 39784"/>
                        <a:gd name="connsiteX13" fmla="*/ 105190 w 295227"/>
                        <a:gd name="connsiteY13" fmla="*/ 0 h 39784"/>
                        <a:gd name="connsiteX14" fmla="*/ 105190 w 295227"/>
                        <a:gd name="connsiteY14" fmla="*/ 0 h 39784"/>
                        <a:gd name="connsiteX15" fmla="*/ 105190 w 295227"/>
                        <a:gd name="connsiteY15" fmla="*/ 0 h 39784"/>
                        <a:gd name="connsiteX16" fmla="*/ 100812 w 295227"/>
                        <a:gd name="connsiteY16" fmla="*/ 6309 h 39784"/>
                        <a:gd name="connsiteX17" fmla="*/ 62959 w 295227"/>
                        <a:gd name="connsiteY17" fmla="*/ 27167 h 39784"/>
                        <a:gd name="connsiteX18" fmla="*/ 25106 w 295227"/>
                        <a:gd name="connsiteY18" fmla="*/ 6309 h 39784"/>
                        <a:gd name="connsiteX19" fmla="*/ 20729 w 295227"/>
                        <a:gd name="connsiteY19" fmla="*/ 0 h 39784"/>
                        <a:gd name="connsiteX20" fmla="*/ 20729 w 295227"/>
                        <a:gd name="connsiteY20" fmla="*/ 0 h 39784"/>
                        <a:gd name="connsiteX21" fmla="*/ 20729 w 295227"/>
                        <a:gd name="connsiteY21" fmla="*/ 0 h 39784"/>
                        <a:gd name="connsiteX22" fmla="*/ 16351 w 295227"/>
                        <a:gd name="connsiteY22" fmla="*/ 6309 h 39784"/>
                        <a:gd name="connsiteX23" fmla="*/ 0 w 295227"/>
                        <a:gd name="connsiteY23" fmla="*/ 21373 h 39784"/>
                        <a:gd name="connsiteX24" fmla="*/ 12617 w 295227"/>
                        <a:gd name="connsiteY24" fmla="*/ 27682 h 39784"/>
                        <a:gd name="connsiteX25" fmla="*/ 20858 w 295227"/>
                        <a:gd name="connsiteY25" fmla="*/ 19828 h 39784"/>
                        <a:gd name="connsiteX26" fmla="*/ 63088 w 295227"/>
                        <a:gd name="connsiteY26" fmla="*/ 39784 h 39784"/>
                        <a:gd name="connsiteX27" fmla="*/ 63217 w 295227"/>
                        <a:gd name="connsiteY27" fmla="*/ 39784 h 39784"/>
                        <a:gd name="connsiteX28" fmla="*/ 105448 w 295227"/>
                        <a:gd name="connsiteY28" fmla="*/ 19828 h 39784"/>
                        <a:gd name="connsiteX29" fmla="*/ 147678 w 295227"/>
                        <a:gd name="connsiteY29" fmla="*/ 39784 h 39784"/>
                        <a:gd name="connsiteX30" fmla="*/ 147807 w 295227"/>
                        <a:gd name="connsiteY30" fmla="*/ 39784 h 39784"/>
                        <a:gd name="connsiteX31" fmla="*/ 190037 w 295227"/>
                        <a:gd name="connsiteY31" fmla="*/ 19828 h 39784"/>
                        <a:gd name="connsiteX32" fmla="*/ 232268 w 295227"/>
                        <a:gd name="connsiteY32" fmla="*/ 39784 h 39784"/>
                        <a:gd name="connsiteX33" fmla="*/ 232396 w 295227"/>
                        <a:gd name="connsiteY33" fmla="*/ 39784 h 39784"/>
                        <a:gd name="connsiteX34" fmla="*/ 274627 w 295227"/>
                        <a:gd name="connsiteY34" fmla="*/ 19828 h 39784"/>
                        <a:gd name="connsiteX35" fmla="*/ 282738 w 295227"/>
                        <a:gd name="connsiteY35" fmla="*/ 27553 h 39784"/>
                        <a:gd name="connsiteX36" fmla="*/ 295227 w 295227"/>
                        <a:gd name="connsiteY36" fmla="*/ 21244 h 39784"/>
                        <a:gd name="connsiteX37" fmla="*/ 279004 w 295227"/>
                        <a:gd name="connsiteY37" fmla="*/ 6180 h 397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</a:cxnLst>
                      <a:rect l="l" t="t" r="r" b="b"/>
                      <a:pathLst>
                        <a:path w="295227" h="39784">
                          <a:moveTo>
                            <a:pt x="278489" y="6309"/>
                          </a:moveTo>
                          <a:lnTo>
                            <a:pt x="274112" y="0"/>
                          </a:lnTo>
                          <a:lnTo>
                            <a:pt x="274112" y="0"/>
                          </a:lnTo>
                          <a:cubicBezTo>
                            <a:pt x="274112" y="0"/>
                            <a:pt x="274112" y="0"/>
                            <a:pt x="274112" y="0"/>
                          </a:cubicBezTo>
                          <a:lnTo>
                            <a:pt x="269734" y="6309"/>
                          </a:lnTo>
                          <a:cubicBezTo>
                            <a:pt x="260464" y="19570"/>
                            <a:pt x="246688" y="27167"/>
                            <a:pt x="231881" y="27167"/>
                          </a:cubicBezTo>
                          <a:cubicBezTo>
                            <a:pt x="217075" y="27167"/>
                            <a:pt x="203298" y="19570"/>
                            <a:pt x="194028" y="6309"/>
                          </a:cubicBezTo>
                          <a:lnTo>
                            <a:pt x="189651" y="0"/>
                          </a:lnTo>
                          <a:lnTo>
                            <a:pt x="189651" y="0"/>
                          </a:lnTo>
                          <a:cubicBezTo>
                            <a:pt x="189651" y="0"/>
                            <a:pt x="189651" y="0"/>
                            <a:pt x="189651" y="0"/>
                          </a:cubicBezTo>
                          <a:lnTo>
                            <a:pt x="185273" y="6309"/>
                          </a:lnTo>
                          <a:cubicBezTo>
                            <a:pt x="176003" y="19570"/>
                            <a:pt x="162227" y="27167"/>
                            <a:pt x="147420" y="27167"/>
                          </a:cubicBezTo>
                          <a:cubicBezTo>
                            <a:pt x="132614" y="27167"/>
                            <a:pt x="118837" y="19570"/>
                            <a:pt x="109567" y="6309"/>
                          </a:cubicBezTo>
                          <a:lnTo>
                            <a:pt x="105190" y="0"/>
                          </a:lnTo>
                          <a:lnTo>
                            <a:pt x="105190" y="0"/>
                          </a:lnTo>
                          <a:cubicBezTo>
                            <a:pt x="105190" y="0"/>
                            <a:pt x="105190" y="0"/>
                            <a:pt x="105190" y="0"/>
                          </a:cubicBezTo>
                          <a:lnTo>
                            <a:pt x="100812" y="6309"/>
                          </a:lnTo>
                          <a:cubicBezTo>
                            <a:pt x="91542" y="19570"/>
                            <a:pt x="77766" y="27167"/>
                            <a:pt x="62959" y="27167"/>
                          </a:cubicBezTo>
                          <a:cubicBezTo>
                            <a:pt x="48153" y="27167"/>
                            <a:pt x="34376" y="19570"/>
                            <a:pt x="25106" y="6309"/>
                          </a:cubicBezTo>
                          <a:lnTo>
                            <a:pt x="20729" y="0"/>
                          </a:lnTo>
                          <a:lnTo>
                            <a:pt x="20729" y="0"/>
                          </a:lnTo>
                          <a:cubicBezTo>
                            <a:pt x="20729" y="0"/>
                            <a:pt x="20729" y="0"/>
                            <a:pt x="20729" y="0"/>
                          </a:cubicBezTo>
                          <a:lnTo>
                            <a:pt x="16351" y="6309"/>
                          </a:lnTo>
                          <a:cubicBezTo>
                            <a:pt x="11845" y="12746"/>
                            <a:pt x="6309" y="17896"/>
                            <a:pt x="0" y="21373"/>
                          </a:cubicBezTo>
                          <a:cubicBezTo>
                            <a:pt x="4119" y="23562"/>
                            <a:pt x="8368" y="25750"/>
                            <a:pt x="12617" y="27682"/>
                          </a:cubicBezTo>
                          <a:cubicBezTo>
                            <a:pt x="15578" y="25364"/>
                            <a:pt x="18283" y="22789"/>
                            <a:pt x="20858" y="19828"/>
                          </a:cubicBezTo>
                          <a:cubicBezTo>
                            <a:pt x="31930" y="32574"/>
                            <a:pt x="46994" y="39784"/>
                            <a:pt x="63088" y="39784"/>
                          </a:cubicBezTo>
                          <a:lnTo>
                            <a:pt x="63217" y="39784"/>
                          </a:lnTo>
                          <a:cubicBezTo>
                            <a:pt x="79182" y="39784"/>
                            <a:pt x="94245" y="32574"/>
                            <a:pt x="105448" y="19828"/>
                          </a:cubicBezTo>
                          <a:cubicBezTo>
                            <a:pt x="116520" y="32574"/>
                            <a:pt x="131584" y="39784"/>
                            <a:pt x="147678" y="39784"/>
                          </a:cubicBezTo>
                          <a:lnTo>
                            <a:pt x="147807" y="39784"/>
                          </a:lnTo>
                          <a:cubicBezTo>
                            <a:pt x="163772" y="39784"/>
                            <a:pt x="178835" y="32574"/>
                            <a:pt x="190037" y="19828"/>
                          </a:cubicBezTo>
                          <a:cubicBezTo>
                            <a:pt x="201110" y="32574"/>
                            <a:pt x="216174" y="39784"/>
                            <a:pt x="232268" y="39784"/>
                          </a:cubicBezTo>
                          <a:lnTo>
                            <a:pt x="232396" y="39784"/>
                          </a:lnTo>
                          <a:cubicBezTo>
                            <a:pt x="248490" y="39784"/>
                            <a:pt x="263425" y="32574"/>
                            <a:pt x="274627" y="19828"/>
                          </a:cubicBezTo>
                          <a:cubicBezTo>
                            <a:pt x="277073" y="22660"/>
                            <a:pt x="279906" y="25235"/>
                            <a:pt x="282738" y="27553"/>
                          </a:cubicBezTo>
                          <a:cubicBezTo>
                            <a:pt x="286987" y="25493"/>
                            <a:pt x="291107" y="23433"/>
                            <a:pt x="295227" y="21244"/>
                          </a:cubicBezTo>
                          <a:cubicBezTo>
                            <a:pt x="289047" y="17639"/>
                            <a:pt x="283510" y="12618"/>
                            <a:pt x="279004" y="6180"/>
                          </a:cubicBezTo>
                          <a:close/>
                        </a:path>
                      </a:pathLst>
                    </a:custGeom>
                    <a:solidFill>
                      <a:srgbClr val="009576"/>
                    </a:solidFill>
                    <a:ln w="128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8" name="Freeform: Shape 77">
                      <a:extLst>
                        <a:ext uri="{FF2B5EF4-FFF2-40B4-BE49-F238E27FC236}">
                          <a16:creationId xmlns:a16="http://schemas.microsoft.com/office/drawing/2014/main" id="{7CB880E7-3D6C-FEC6-23F6-1EE5D45EF8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28964" y="1063277"/>
                      <a:ext cx="494921" cy="39784"/>
                    </a:xfrm>
                    <a:custGeom>
                      <a:avLst/>
                      <a:gdLst>
                        <a:gd name="connsiteX0" fmla="*/ 8240 w 494921"/>
                        <a:gd name="connsiteY0" fmla="*/ 37853 h 39784"/>
                        <a:gd name="connsiteX1" fmla="*/ 35664 w 494921"/>
                        <a:gd name="connsiteY1" fmla="*/ 19956 h 39784"/>
                        <a:gd name="connsiteX2" fmla="*/ 73131 w 494921"/>
                        <a:gd name="connsiteY2" fmla="*/ 39784 h 39784"/>
                        <a:gd name="connsiteX3" fmla="*/ 73903 w 494921"/>
                        <a:gd name="connsiteY3" fmla="*/ 39784 h 39784"/>
                        <a:gd name="connsiteX4" fmla="*/ 75577 w 494921"/>
                        <a:gd name="connsiteY4" fmla="*/ 39784 h 39784"/>
                        <a:gd name="connsiteX5" fmla="*/ 77508 w 494921"/>
                        <a:gd name="connsiteY5" fmla="*/ 39784 h 39784"/>
                        <a:gd name="connsiteX6" fmla="*/ 78023 w 494921"/>
                        <a:gd name="connsiteY6" fmla="*/ 39784 h 39784"/>
                        <a:gd name="connsiteX7" fmla="*/ 78152 w 494921"/>
                        <a:gd name="connsiteY7" fmla="*/ 39784 h 39784"/>
                        <a:gd name="connsiteX8" fmla="*/ 120382 w 494921"/>
                        <a:gd name="connsiteY8" fmla="*/ 19828 h 39784"/>
                        <a:gd name="connsiteX9" fmla="*/ 162613 w 494921"/>
                        <a:gd name="connsiteY9" fmla="*/ 39784 h 39784"/>
                        <a:gd name="connsiteX10" fmla="*/ 162741 w 494921"/>
                        <a:gd name="connsiteY10" fmla="*/ 39784 h 39784"/>
                        <a:gd name="connsiteX11" fmla="*/ 204972 w 494921"/>
                        <a:gd name="connsiteY11" fmla="*/ 19828 h 39784"/>
                        <a:gd name="connsiteX12" fmla="*/ 247203 w 494921"/>
                        <a:gd name="connsiteY12" fmla="*/ 39784 h 39784"/>
                        <a:gd name="connsiteX13" fmla="*/ 247331 w 494921"/>
                        <a:gd name="connsiteY13" fmla="*/ 39784 h 39784"/>
                        <a:gd name="connsiteX14" fmla="*/ 289562 w 494921"/>
                        <a:gd name="connsiteY14" fmla="*/ 19828 h 39784"/>
                        <a:gd name="connsiteX15" fmla="*/ 331792 w 494921"/>
                        <a:gd name="connsiteY15" fmla="*/ 39784 h 39784"/>
                        <a:gd name="connsiteX16" fmla="*/ 331921 w 494921"/>
                        <a:gd name="connsiteY16" fmla="*/ 39784 h 39784"/>
                        <a:gd name="connsiteX17" fmla="*/ 374152 w 494921"/>
                        <a:gd name="connsiteY17" fmla="*/ 19828 h 39784"/>
                        <a:gd name="connsiteX18" fmla="*/ 416382 w 494921"/>
                        <a:gd name="connsiteY18" fmla="*/ 39784 h 39784"/>
                        <a:gd name="connsiteX19" fmla="*/ 416511 w 494921"/>
                        <a:gd name="connsiteY19" fmla="*/ 39784 h 39784"/>
                        <a:gd name="connsiteX20" fmla="*/ 458742 w 494921"/>
                        <a:gd name="connsiteY20" fmla="*/ 19828 h 39784"/>
                        <a:gd name="connsiteX21" fmla="*/ 485908 w 494921"/>
                        <a:gd name="connsiteY21" fmla="*/ 37595 h 39784"/>
                        <a:gd name="connsiteX22" fmla="*/ 494921 w 494921"/>
                        <a:gd name="connsiteY22" fmla="*/ 26652 h 39784"/>
                        <a:gd name="connsiteX23" fmla="*/ 463119 w 494921"/>
                        <a:gd name="connsiteY23" fmla="*/ 6309 h 39784"/>
                        <a:gd name="connsiteX24" fmla="*/ 458742 w 494921"/>
                        <a:gd name="connsiteY24" fmla="*/ 0 h 39784"/>
                        <a:gd name="connsiteX25" fmla="*/ 458742 w 494921"/>
                        <a:gd name="connsiteY25" fmla="*/ 0 h 39784"/>
                        <a:gd name="connsiteX26" fmla="*/ 458742 w 494921"/>
                        <a:gd name="connsiteY26" fmla="*/ 0 h 39784"/>
                        <a:gd name="connsiteX27" fmla="*/ 454364 w 494921"/>
                        <a:gd name="connsiteY27" fmla="*/ 6309 h 39784"/>
                        <a:gd name="connsiteX28" fmla="*/ 416511 w 494921"/>
                        <a:gd name="connsiteY28" fmla="*/ 27167 h 39784"/>
                        <a:gd name="connsiteX29" fmla="*/ 378658 w 494921"/>
                        <a:gd name="connsiteY29" fmla="*/ 6309 h 39784"/>
                        <a:gd name="connsiteX30" fmla="*/ 374281 w 494921"/>
                        <a:gd name="connsiteY30" fmla="*/ 0 h 39784"/>
                        <a:gd name="connsiteX31" fmla="*/ 374281 w 494921"/>
                        <a:gd name="connsiteY31" fmla="*/ 0 h 39784"/>
                        <a:gd name="connsiteX32" fmla="*/ 374281 w 494921"/>
                        <a:gd name="connsiteY32" fmla="*/ 0 h 39784"/>
                        <a:gd name="connsiteX33" fmla="*/ 369903 w 494921"/>
                        <a:gd name="connsiteY33" fmla="*/ 6309 h 39784"/>
                        <a:gd name="connsiteX34" fmla="*/ 332050 w 494921"/>
                        <a:gd name="connsiteY34" fmla="*/ 27167 h 39784"/>
                        <a:gd name="connsiteX35" fmla="*/ 294197 w 494921"/>
                        <a:gd name="connsiteY35" fmla="*/ 6309 h 39784"/>
                        <a:gd name="connsiteX36" fmla="*/ 289820 w 494921"/>
                        <a:gd name="connsiteY36" fmla="*/ 0 h 39784"/>
                        <a:gd name="connsiteX37" fmla="*/ 289820 w 494921"/>
                        <a:gd name="connsiteY37" fmla="*/ 0 h 39784"/>
                        <a:gd name="connsiteX38" fmla="*/ 289820 w 494921"/>
                        <a:gd name="connsiteY38" fmla="*/ 0 h 39784"/>
                        <a:gd name="connsiteX39" fmla="*/ 285442 w 494921"/>
                        <a:gd name="connsiteY39" fmla="*/ 6309 h 39784"/>
                        <a:gd name="connsiteX40" fmla="*/ 247589 w 494921"/>
                        <a:gd name="connsiteY40" fmla="*/ 27167 h 39784"/>
                        <a:gd name="connsiteX41" fmla="*/ 209736 w 494921"/>
                        <a:gd name="connsiteY41" fmla="*/ 6309 h 39784"/>
                        <a:gd name="connsiteX42" fmla="*/ 205359 w 494921"/>
                        <a:gd name="connsiteY42" fmla="*/ 0 h 39784"/>
                        <a:gd name="connsiteX43" fmla="*/ 205359 w 494921"/>
                        <a:gd name="connsiteY43" fmla="*/ 0 h 39784"/>
                        <a:gd name="connsiteX44" fmla="*/ 205359 w 494921"/>
                        <a:gd name="connsiteY44" fmla="*/ 0 h 39784"/>
                        <a:gd name="connsiteX45" fmla="*/ 200981 w 494921"/>
                        <a:gd name="connsiteY45" fmla="*/ 6309 h 39784"/>
                        <a:gd name="connsiteX46" fmla="*/ 163128 w 494921"/>
                        <a:gd name="connsiteY46" fmla="*/ 27167 h 39784"/>
                        <a:gd name="connsiteX47" fmla="*/ 125275 w 494921"/>
                        <a:gd name="connsiteY47" fmla="*/ 6309 h 39784"/>
                        <a:gd name="connsiteX48" fmla="*/ 120897 w 494921"/>
                        <a:gd name="connsiteY48" fmla="*/ 0 h 39784"/>
                        <a:gd name="connsiteX49" fmla="*/ 120897 w 494921"/>
                        <a:gd name="connsiteY49" fmla="*/ 0 h 39784"/>
                        <a:gd name="connsiteX50" fmla="*/ 120897 w 494921"/>
                        <a:gd name="connsiteY50" fmla="*/ 0 h 39784"/>
                        <a:gd name="connsiteX51" fmla="*/ 116520 w 494921"/>
                        <a:gd name="connsiteY51" fmla="*/ 6309 h 39784"/>
                        <a:gd name="connsiteX52" fmla="*/ 78667 w 494921"/>
                        <a:gd name="connsiteY52" fmla="*/ 27167 h 39784"/>
                        <a:gd name="connsiteX53" fmla="*/ 77508 w 494921"/>
                        <a:gd name="connsiteY53" fmla="*/ 27167 h 39784"/>
                        <a:gd name="connsiteX54" fmla="*/ 76221 w 494921"/>
                        <a:gd name="connsiteY54" fmla="*/ 27167 h 39784"/>
                        <a:gd name="connsiteX55" fmla="*/ 74032 w 494921"/>
                        <a:gd name="connsiteY55" fmla="*/ 26909 h 39784"/>
                        <a:gd name="connsiteX56" fmla="*/ 73903 w 494921"/>
                        <a:gd name="connsiteY56" fmla="*/ 26909 h 39784"/>
                        <a:gd name="connsiteX57" fmla="*/ 44291 w 494921"/>
                        <a:gd name="connsiteY57" fmla="*/ 10558 h 39784"/>
                        <a:gd name="connsiteX58" fmla="*/ 44291 w 494921"/>
                        <a:gd name="connsiteY58" fmla="*/ 10558 h 39784"/>
                        <a:gd name="connsiteX59" fmla="*/ 40814 w 494921"/>
                        <a:gd name="connsiteY59" fmla="*/ 6309 h 39784"/>
                        <a:gd name="connsiteX60" fmla="*/ 36436 w 494921"/>
                        <a:gd name="connsiteY60" fmla="*/ 0 h 39784"/>
                        <a:gd name="connsiteX61" fmla="*/ 32059 w 494921"/>
                        <a:gd name="connsiteY61" fmla="*/ 6309 h 39784"/>
                        <a:gd name="connsiteX62" fmla="*/ 0 w 494921"/>
                        <a:gd name="connsiteY62" fmla="*/ 26780 h 39784"/>
                        <a:gd name="connsiteX63" fmla="*/ 9013 w 494921"/>
                        <a:gd name="connsiteY63" fmla="*/ 37724 h 397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</a:cxnLst>
                      <a:rect l="l" t="t" r="r" b="b"/>
                      <a:pathLst>
                        <a:path w="494921" h="39784">
                          <a:moveTo>
                            <a:pt x="8240" y="37853"/>
                          </a:moveTo>
                          <a:cubicBezTo>
                            <a:pt x="18540" y="34892"/>
                            <a:pt x="28068" y="28712"/>
                            <a:pt x="35664" y="19956"/>
                          </a:cubicBezTo>
                          <a:cubicBezTo>
                            <a:pt x="45707" y="31415"/>
                            <a:pt x="58840" y="38497"/>
                            <a:pt x="73131" y="39784"/>
                          </a:cubicBezTo>
                          <a:cubicBezTo>
                            <a:pt x="73389" y="39784"/>
                            <a:pt x="73646" y="39784"/>
                            <a:pt x="73903" y="39784"/>
                          </a:cubicBezTo>
                          <a:cubicBezTo>
                            <a:pt x="74418" y="39784"/>
                            <a:pt x="74934" y="39784"/>
                            <a:pt x="75577" y="39784"/>
                          </a:cubicBezTo>
                          <a:cubicBezTo>
                            <a:pt x="76221" y="39784"/>
                            <a:pt x="76864" y="39784"/>
                            <a:pt x="77508" y="39784"/>
                          </a:cubicBezTo>
                          <a:cubicBezTo>
                            <a:pt x="77637" y="39784"/>
                            <a:pt x="77895" y="39784"/>
                            <a:pt x="78023" y="39784"/>
                          </a:cubicBezTo>
                          <a:lnTo>
                            <a:pt x="78152" y="39784"/>
                          </a:lnTo>
                          <a:cubicBezTo>
                            <a:pt x="94117" y="39784"/>
                            <a:pt x="109181" y="32574"/>
                            <a:pt x="120382" y="19828"/>
                          </a:cubicBezTo>
                          <a:cubicBezTo>
                            <a:pt x="131455" y="32574"/>
                            <a:pt x="146519" y="39784"/>
                            <a:pt x="162613" y="39784"/>
                          </a:cubicBezTo>
                          <a:lnTo>
                            <a:pt x="162741" y="39784"/>
                          </a:lnTo>
                          <a:cubicBezTo>
                            <a:pt x="178707" y="39784"/>
                            <a:pt x="193771" y="32574"/>
                            <a:pt x="204972" y="19828"/>
                          </a:cubicBezTo>
                          <a:cubicBezTo>
                            <a:pt x="216045" y="32574"/>
                            <a:pt x="231109" y="39784"/>
                            <a:pt x="247203" y="39784"/>
                          </a:cubicBezTo>
                          <a:lnTo>
                            <a:pt x="247331" y="39784"/>
                          </a:lnTo>
                          <a:cubicBezTo>
                            <a:pt x="263297" y="39784"/>
                            <a:pt x="278361" y="32574"/>
                            <a:pt x="289562" y="19828"/>
                          </a:cubicBezTo>
                          <a:cubicBezTo>
                            <a:pt x="300635" y="32574"/>
                            <a:pt x="315698" y="39784"/>
                            <a:pt x="331792" y="39784"/>
                          </a:cubicBezTo>
                          <a:lnTo>
                            <a:pt x="331921" y="39784"/>
                          </a:lnTo>
                          <a:cubicBezTo>
                            <a:pt x="348015" y="39784"/>
                            <a:pt x="362951" y="32574"/>
                            <a:pt x="374152" y="19828"/>
                          </a:cubicBezTo>
                          <a:cubicBezTo>
                            <a:pt x="385224" y="32574"/>
                            <a:pt x="400288" y="39784"/>
                            <a:pt x="416382" y="39784"/>
                          </a:cubicBezTo>
                          <a:lnTo>
                            <a:pt x="416511" y="39784"/>
                          </a:lnTo>
                          <a:cubicBezTo>
                            <a:pt x="432605" y="39784"/>
                            <a:pt x="447541" y="32574"/>
                            <a:pt x="458742" y="19828"/>
                          </a:cubicBezTo>
                          <a:cubicBezTo>
                            <a:pt x="466338" y="28454"/>
                            <a:pt x="475737" y="34634"/>
                            <a:pt x="485908" y="37595"/>
                          </a:cubicBezTo>
                          <a:cubicBezTo>
                            <a:pt x="488998" y="33990"/>
                            <a:pt x="491959" y="30385"/>
                            <a:pt x="494921" y="26652"/>
                          </a:cubicBezTo>
                          <a:cubicBezTo>
                            <a:pt x="482432" y="24849"/>
                            <a:pt x="471102" y="17639"/>
                            <a:pt x="463119" y="6309"/>
                          </a:cubicBezTo>
                          <a:lnTo>
                            <a:pt x="458742" y="0"/>
                          </a:lnTo>
                          <a:lnTo>
                            <a:pt x="458742" y="0"/>
                          </a:lnTo>
                          <a:cubicBezTo>
                            <a:pt x="458742" y="0"/>
                            <a:pt x="458742" y="0"/>
                            <a:pt x="458742" y="0"/>
                          </a:cubicBezTo>
                          <a:lnTo>
                            <a:pt x="454364" y="6309"/>
                          </a:lnTo>
                          <a:cubicBezTo>
                            <a:pt x="445094" y="19570"/>
                            <a:pt x="431318" y="27167"/>
                            <a:pt x="416511" y="27167"/>
                          </a:cubicBezTo>
                          <a:cubicBezTo>
                            <a:pt x="401705" y="27167"/>
                            <a:pt x="387929" y="19570"/>
                            <a:pt x="378658" y="6309"/>
                          </a:cubicBezTo>
                          <a:lnTo>
                            <a:pt x="374281" y="0"/>
                          </a:lnTo>
                          <a:lnTo>
                            <a:pt x="374281" y="0"/>
                          </a:lnTo>
                          <a:cubicBezTo>
                            <a:pt x="374281" y="0"/>
                            <a:pt x="374281" y="0"/>
                            <a:pt x="374281" y="0"/>
                          </a:cubicBezTo>
                          <a:lnTo>
                            <a:pt x="369903" y="6309"/>
                          </a:lnTo>
                          <a:cubicBezTo>
                            <a:pt x="360633" y="19570"/>
                            <a:pt x="346857" y="27167"/>
                            <a:pt x="332050" y="27167"/>
                          </a:cubicBezTo>
                          <a:cubicBezTo>
                            <a:pt x="317243" y="27167"/>
                            <a:pt x="303468" y="19570"/>
                            <a:pt x="294197" y="6309"/>
                          </a:cubicBezTo>
                          <a:lnTo>
                            <a:pt x="289820" y="0"/>
                          </a:lnTo>
                          <a:lnTo>
                            <a:pt x="289820" y="0"/>
                          </a:lnTo>
                          <a:cubicBezTo>
                            <a:pt x="289820" y="0"/>
                            <a:pt x="289820" y="0"/>
                            <a:pt x="289820" y="0"/>
                          </a:cubicBezTo>
                          <a:lnTo>
                            <a:pt x="285442" y="6309"/>
                          </a:lnTo>
                          <a:cubicBezTo>
                            <a:pt x="276172" y="19570"/>
                            <a:pt x="262396" y="27167"/>
                            <a:pt x="247589" y="27167"/>
                          </a:cubicBezTo>
                          <a:cubicBezTo>
                            <a:pt x="232782" y="27167"/>
                            <a:pt x="219007" y="19570"/>
                            <a:pt x="209736" y="6309"/>
                          </a:cubicBezTo>
                          <a:lnTo>
                            <a:pt x="205359" y="0"/>
                          </a:lnTo>
                          <a:lnTo>
                            <a:pt x="205359" y="0"/>
                          </a:lnTo>
                          <a:cubicBezTo>
                            <a:pt x="205359" y="0"/>
                            <a:pt x="205359" y="0"/>
                            <a:pt x="205359" y="0"/>
                          </a:cubicBezTo>
                          <a:lnTo>
                            <a:pt x="200981" y="6309"/>
                          </a:lnTo>
                          <a:cubicBezTo>
                            <a:pt x="191710" y="19570"/>
                            <a:pt x="177935" y="27167"/>
                            <a:pt x="163128" y="27167"/>
                          </a:cubicBezTo>
                          <a:cubicBezTo>
                            <a:pt x="148321" y="27167"/>
                            <a:pt x="134546" y="19570"/>
                            <a:pt x="125275" y="6309"/>
                          </a:cubicBezTo>
                          <a:lnTo>
                            <a:pt x="120897" y="0"/>
                          </a:lnTo>
                          <a:lnTo>
                            <a:pt x="120897" y="0"/>
                          </a:lnTo>
                          <a:cubicBezTo>
                            <a:pt x="120897" y="0"/>
                            <a:pt x="120897" y="0"/>
                            <a:pt x="120897" y="0"/>
                          </a:cubicBezTo>
                          <a:lnTo>
                            <a:pt x="116520" y="6309"/>
                          </a:lnTo>
                          <a:cubicBezTo>
                            <a:pt x="107249" y="19570"/>
                            <a:pt x="93474" y="27167"/>
                            <a:pt x="78667" y="27167"/>
                          </a:cubicBezTo>
                          <a:cubicBezTo>
                            <a:pt x="78280" y="27167"/>
                            <a:pt x="77895" y="27167"/>
                            <a:pt x="77508" y="27167"/>
                          </a:cubicBezTo>
                          <a:cubicBezTo>
                            <a:pt x="77122" y="27167"/>
                            <a:pt x="76607" y="27167"/>
                            <a:pt x="76221" y="27167"/>
                          </a:cubicBezTo>
                          <a:cubicBezTo>
                            <a:pt x="75448" y="27167"/>
                            <a:pt x="74676" y="27167"/>
                            <a:pt x="74032" y="26909"/>
                          </a:cubicBezTo>
                          <a:cubicBezTo>
                            <a:pt x="74032" y="26909"/>
                            <a:pt x="74032" y="26909"/>
                            <a:pt x="73903" y="26909"/>
                          </a:cubicBezTo>
                          <a:cubicBezTo>
                            <a:pt x="62573" y="25622"/>
                            <a:pt x="52144" y="19828"/>
                            <a:pt x="44291" y="10558"/>
                          </a:cubicBezTo>
                          <a:lnTo>
                            <a:pt x="44291" y="10558"/>
                          </a:lnTo>
                          <a:cubicBezTo>
                            <a:pt x="43131" y="9270"/>
                            <a:pt x="41973" y="7854"/>
                            <a:pt x="40814" y="6309"/>
                          </a:cubicBezTo>
                          <a:lnTo>
                            <a:pt x="36436" y="0"/>
                          </a:lnTo>
                          <a:lnTo>
                            <a:pt x="32059" y="6309"/>
                          </a:lnTo>
                          <a:cubicBezTo>
                            <a:pt x="24076" y="17768"/>
                            <a:pt x="12617" y="24978"/>
                            <a:pt x="0" y="26780"/>
                          </a:cubicBezTo>
                          <a:cubicBezTo>
                            <a:pt x="2961" y="30514"/>
                            <a:pt x="5922" y="34248"/>
                            <a:pt x="9013" y="37724"/>
                          </a:cubicBezTo>
                          <a:close/>
                        </a:path>
                      </a:pathLst>
                    </a:custGeom>
                    <a:solidFill>
                      <a:srgbClr val="009576"/>
                    </a:solidFill>
                    <a:ln w="128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9" name="Freeform: Shape 78">
                      <a:extLst>
                        <a:ext uri="{FF2B5EF4-FFF2-40B4-BE49-F238E27FC236}">
                          <a16:creationId xmlns:a16="http://schemas.microsoft.com/office/drawing/2014/main" id="{B4E0C428-FA5C-CC82-252E-A7A97C0AF7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55873" y="1108340"/>
                      <a:ext cx="441617" cy="39784"/>
                    </a:xfrm>
                    <a:custGeom>
                      <a:avLst/>
                      <a:gdLst>
                        <a:gd name="connsiteX0" fmla="*/ 435953 w 441617"/>
                        <a:gd name="connsiteY0" fmla="*/ 6309 h 39784"/>
                        <a:gd name="connsiteX1" fmla="*/ 431576 w 441617"/>
                        <a:gd name="connsiteY1" fmla="*/ 0 h 39784"/>
                        <a:gd name="connsiteX2" fmla="*/ 431576 w 441617"/>
                        <a:gd name="connsiteY2" fmla="*/ 0 h 39784"/>
                        <a:gd name="connsiteX3" fmla="*/ 431576 w 441617"/>
                        <a:gd name="connsiteY3" fmla="*/ 0 h 39784"/>
                        <a:gd name="connsiteX4" fmla="*/ 427198 w 441617"/>
                        <a:gd name="connsiteY4" fmla="*/ 6309 h 39784"/>
                        <a:gd name="connsiteX5" fmla="*/ 389345 w 441617"/>
                        <a:gd name="connsiteY5" fmla="*/ 27167 h 39784"/>
                        <a:gd name="connsiteX6" fmla="*/ 351492 w 441617"/>
                        <a:gd name="connsiteY6" fmla="*/ 6309 h 39784"/>
                        <a:gd name="connsiteX7" fmla="*/ 347115 w 441617"/>
                        <a:gd name="connsiteY7" fmla="*/ 0 h 39784"/>
                        <a:gd name="connsiteX8" fmla="*/ 347115 w 441617"/>
                        <a:gd name="connsiteY8" fmla="*/ 0 h 39784"/>
                        <a:gd name="connsiteX9" fmla="*/ 347115 w 441617"/>
                        <a:gd name="connsiteY9" fmla="*/ 0 h 39784"/>
                        <a:gd name="connsiteX10" fmla="*/ 342737 w 441617"/>
                        <a:gd name="connsiteY10" fmla="*/ 6309 h 39784"/>
                        <a:gd name="connsiteX11" fmla="*/ 304884 w 441617"/>
                        <a:gd name="connsiteY11" fmla="*/ 27167 h 39784"/>
                        <a:gd name="connsiteX12" fmla="*/ 267031 w 441617"/>
                        <a:gd name="connsiteY12" fmla="*/ 6309 h 39784"/>
                        <a:gd name="connsiteX13" fmla="*/ 262654 w 441617"/>
                        <a:gd name="connsiteY13" fmla="*/ 0 h 39784"/>
                        <a:gd name="connsiteX14" fmla="*/ 262654 w 441617"/>
                        <a:gd name="connsiteY14" fmla="*/ 0 h 39784"/>
                        <a:gd name="connsiteX15" fmla="*/ 262654 w 441617"/>
                        <a:gd name="connsiteY15" fmla="*/ 0 h 39784"/>
                        <a:gd name="connsiteX16" fmla="*/ 258276 w 441617"/>
                        <a:gd name="connsiteY16" fmla="*/ 6309 h 39784"/>
                        <a:gd name="connsiteX17" fmla="*/ 220423 w 441617"/>
                        <a:gd name="connsiteY17" fmla="*/ 27167 h 39784"/>
                        <a:gd name="connsiteX18" fmla="*/ 182570 w 441617"/>
                        <a:gd name="connsiteY18" fmla="*/ 6309 h 39784"/>
                        <a:gd name="connsiteX19" fmla="*/ 178193 w 441617"/>
                        <a:gd name="connsiteY19" fmla="*/ 0 h 39784"/>
                        <a:gd name="connsiteX20" fmla="*/ 178193 w 441617"/>
                        <a:gd name="connsiteY20" fmla="*/ 0 h 39784"/>
                        <a:gd name="connsiteX21" fmla="*/ 178193 w 441617"/>
                        <a:gd name="connsiteY21" fmla="*/ 0 h 39784"/>
                        <a:gd name="connsiteX22" fmla="*/ 173815 w 441617"/>
                        <a:gd name="connsiteY22" fmla="*/ 6309 h 39784"/>
                        <a:gd name="connsiteX23" fmla="*/ 135962 w 441617"/>
                        <a:gd name="connsiteY23" fmla="*/ 27167 h 39784"/>
                        <a:gd name="connsiteX24" fmla="*/ 98109 w 441617"/>
                        <a:gd name="connsiteY24" fmla="*/ 6309 h 39784"/>
                        <a:gd name="connsiteX25" fmla="*/ 93732 w 441617"/>
                        <a:gd name="connsiteY25" fmla="*/ 0 h 39784"/>
                        <a:gd name="connsiteX26" fmla="*/ 93732 w 441617"/>
                        <a:gd name="connsiteY26" fmla="*/ 0 h 39784"/>
                        <a:gd name="connsiteX27" fmla="*/ 93732 w 441617"/>
                        <a:gd name="connsiteY27" fmla="*/ 0 h 39784"/>
                        <a:gd name="connsiteX28" fmla="*/ 89354 w 441617"/>
                        <a:gd name="connsiteY28" fmla="*/ 6309 h 39784"/>
                        <a:gd name="connsiteX29" fmla="*/ 51501 w 441617"/>
                        <a:gd name="connsiteY29" fmla="*/ 27167 h 39784"/>
                        <a:gd name="connsiteX30" fmla="*/ 50342 w 441617"/>
                        <a:gd name="connsiteY30" fmla="*/ 27167 h 39784"/>
                        <a:gd name="connsiteX31" fmla="*/ 49054 w 441617"/>
                        <a:gd name="connsiteY31" fmla="*/ 27167 h 39784"/>
                        <a:gd name="connsiteX32" fmla="*/ 46866 w 441617"/>
                        <a:gd name="connsiteY32" fmla="*/ 27038 h 39784"/>
                        <a:gd name="connsiteX33" fmla="*/ 46737 w 441617"/>
                        <a:gd name="connsiteY33" fmla="*/ 27038 h 39784"/>
                        <a:gd name="connsiteX34" fmla="*/ 17124 w 441617"/>
                        <a:gd name="connsiteY34" fmla="*/ 10686 h 39784"/>
                        <a:gd name="connsiteX35" fmla="*/ 17124 w 441617"/>
                        <a:gd name="connsiteY35" fmla="*/ 10686 h 39784"/>
                        <a:gd name="connsiteX36" fmla="*/ 13648 w 441617"/>
                        <a:gd name="connsiteY36" fmla="*/ 6438 h 39784"/>
                        <a:gd name="connsiteX37" fmla="*/ 9271 w 441617"/>
                        <a:gd name="connsiteY37" fmla="*/ 129 h 39784"/>
                        <a:gd name="connsiteX38" fmla="*/ 4893 w 441617"/>
                        <a:gd name="connsiteY38" fmla="*/ 6438 h 39784"/>
                        <a:gd name="connsiteX39" fmla="*/ 0 w 441617"/>
                        <a:gd name="connsiteY39" fmla="*/ 12489 h 39784"/>
                        <a:gd name="connsiteX40" fmla="*/ 8627 w 441617"/>
                        <a:gd name="connsiteY40" fmla="*/ 20729 h 39784"/>
                        <a:gd name="connsiteX41" fmla="*/ 9271 w 441617"/>
                        <a:gd name="connsiteY41" fmla="*/ 19956 h 39784"/>
                        <a:gd name="connsiteX42" fmla="*/ 46737 w 441617"/>
                        <a:gd name="connsiteY42" fmla="*/ 39784 h 39784"/>
                        <a:gd name="connsiteX43" fmla="*/ 47509 w 441617"/>
                        <a:gd name="connsiteY43" fmla="*/ 39784 h 39784"/>
                        <a:gd name="connsiteX44" fmla="*/ 49183 w 441617"/>
                        <a:gd name="connsiteY44" fmla="*/ 39784 h 39784"/>
                        <a:gd name="connsiteX45" fmla="*/ 51115 w 441617"/>
                        <a:gd name="connsiteY45" fmla="*/ 39784 h 39784"/>
                        <a:gd name="connsiteX46" fmla="*/ 51630 w 441617"/>
                        <a:gd name="connsiteY46" fmla="*/ 39784 h 39784"/>
                        <a:gd name="connsiteX47" fmla="*/ 51758 w 441617"/>
                        <a:gd name="connsiteY47" fmla="*/ 39784 h 39784"/>
                        <a:gd name="connsiteX48" fmla="*/ 93988 w 441617"/>
                        <a:gd name="connsiteY48" fmla="*/ 19828 h 39784"/>
                        <a:gd name="connsiteX49" fmla="*/ 136219 w 441617"/>
                        <a:gd name="connsiteY49" fmla="*/ 39784 h 39784"/>
                        <a:gd name="connsiteX50" fmla="*/ 136348 w 441617"/>
                        <a:gd name="connsiteY50" fmla="*/ 39784 h 39784"/>
                        <a:gd name="connsiteX51" fmla="*/ 178578 w 441617"/>
                        <a:gd name="connsiteY51" fmla="*/ 19828 h 39784"/>
                        <a:gd name="connsiteX52" fmla="*/ 220809 w 441617"/>
                        <a:gd name="connsiteY52" fmla="*/ 39784 h 39784"/>
                        <a:gd name="connsiteX53" fmla="*/ 220938 w 441617"/>
                        <a:gd name="connsiteY53" fmla="*/ 39784 h 39784"/>
                        <a:gd name="connsiteX54" fmla="*/ 263168 w 441617"/>
                        <a:gd name="connsiteY54" fmla="*/ 19828 h 39784"/>
                        <a:gd name="connsiteX55" fmla="*/ 305399 w 441617"/>
                        <a:gd name="connsiteY55" fmla="*/ 39784 h 39784"/>
                        <a:gd name="connsiteX56" fmla="*/ 305528 w 441617"/>
                        <a:gd name="connsiteY56" fmla="*/ 39784 h 39784"/>
                        <a:gd name="connsiteX57" fmla="*/ 347758 w 441617"/>
                        <a:gd name="connsiteY57" fmla="*/ 19828 h 39784"/>
                        <a:gd name="connsiteX58" fmla="*/ 389989 w 441617"/>
                        <a:gd name="connsiteY58" fmla="*/ 39784 h 39784"/>
                        <a:gd name="connsiteX59" fmla="*/ 390117 w 441617"/>
                        <a:gd name="connsiteY59" fmla="*/ 39784 h 39784"/>
                        <a:gd name="connsiteX60" fmla="*/ 432348 w 441617"/>
                        <a:gd name="connsiteY60" fmla="*/ 19828 h 39784"/>
                        <a:gd name="connsiteX61" fmla="*/ 432863 w 441617"/>
                        <a:gd name="connsiteY61" fmla="*/ 20472 h 39784"/>
                        <a:gd name="connsiteX62" fmla="*/ 441618 w 441617"/>
                        <a:gd name="connsiteY62" fmla="*/ 12231 h 39784"/>
                        <a:gd name="connsiteX63" fmla="*/ 436854 w 441617"/>
                        <a:gd name="connsiteY63" fmla="*/ 6309 h 397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</a:cxnLst>
                      <a:rect l="l" t="t" r="r" b="b"/>
                      <a:pathLst>
                        <a:path w="441617" h="39784">
                          <a:moveTo>
                            <a:pt x="435953" y="6309"/>
                          </a:moveTo>
                          <a:lnTo>
                            <a:pt x="431576" y="0"/>
                          </a:lnTo>
                          <a:lnTo>
                            <a:pt x="431576" y="0"/>
                          </a:lnTo>
                          <a:cubicBezTo>
                            <a:pt x="431576" y="0"/>
                            <a:pt x="431576" y="0"/>
                            <a:pt x="431576" y="0"/>
                          </a:cubicBezTo>
                          <a:lnTo>
                            <a:pt x="427198" y="6309"/>
                          </a:lnTo>
                          <a:cubicBezTo>
                            <a:pt x="417928" y="19570"/>
                            <a:pt x="404151" y="27167"/>
                            <a:pt x="389345" y="27167"/>
                          </a:cubicBezTo>
                          <a:cubicBezTo>
                            <a:pt x="374539" y="27167"/>
                            <a:pt x="360762" y="19570"/>
                            <a:pt x="351492" y="6309"/>
                          </a:cubicBezTo>
                          <a:lnTo>
                            <a:pt x="347115" y="0"/>
                          </a:lnTo>
                          <a:lnTo>
                            <a:pt x="347115" y="0"/>
                          </a:lnTo>
                          <a:cubicBezTo>
                            <a:pt x="347115" y="0"/>
                            <a:pt x="347115" y="0"/>
                            <a:pt x="347115" y="0"/>
                          </a:cubicBezTo>
                          <a:lnTo>
                            <a:pt x="342737" y="6309"/>
                          </a:lnTo>
                          <a:cubicBezTo>
                            <a:pt x="333467" y="19570"/>
                            <a:pt x="319690" y="27167"/>
                            <a:pt x="304884" y="27167"/>
                          </a:cubicBezTo>
                          <a:cubicBezTo>
                            <a:pt x="290078" y="27167"/>
                            <a:pt x="276301" y="19570"/>
                            <a:pt x="267031" y="6309"/>
                          </a:cubicBezTo>
                          <a:lnTo>
                            <a:pt x="262654" y="0"/>
                          </a:lnTo>
                          <a:lnTo>
                            <a:pt x="262654" y="0"/>
                          </a:lnTo>
                          <a:cubicBezTo>
                            <a:pt x="262654" y="0"/>
                            <a:pt x="262654" y="0"/>
                            <a:pt x="262654" y="0"/>
                          </a:cubicBezTo>
                          <a:lnTo>
                            <a:pt x="258276" y="6309"/>
                          </a:lnTo>
                          <a:cubicBezTo>
                            <a:pt x="249006" y="19570"/>
                            <a:pt x="235229" y="27167"/>
                            <a:pt x="220423" y="27167"/>
                          </a:cubicBezTo>
                          <a:cubicBezTo>
                            <a:pt x="205617" y="27167"/>
                            <a:pt x="191840" y="19570"/>
                            <a:pt x="182570" y="6309"/>
                          </a:cubicBezTo>
                          <a:lnTo>
                            <a:pt x="178193" y="0"/>
                          </a:lnTo>
                          <a:lnTo>
                            <a:pt x="178193" y="0"/>
                          </a:lnTo>
                          <a:cubicBezTo>
                            <a:pt x="178193" y="0"/>
                            <a:pt x="178193" y="0"/>
                            <a:pt x="178193" y="0"/>
                          </a:cubicBezTo>
                          <a:lnTo>
                            <a:pt x="173815" y="6309"/>
                          </a:lnTo>
                          <a:cubicBezTo>
                            <a:pt x="164545" y="19570"/>
                            <a:pt x="150768" y="27167"/>
                            <a:pt x="135962" y="27167"/>
                          </a:cubicBezTo>
                          <a:cubicBezTo>
                            <a:pt x="121156" y="27167"/>
                            <a:pt x="107379" y="19570"/>
                            <a:pt x="98109" y="6309"/>
                          </a:cubicBezTo>
                          <a:lnTo>
                            <a:pt x="93732" y="0"/>
                          </a:lnTo>
                          <a:lnTo>
                            <a:pt x="93732" y="0"/>
                          </a:lnTo>
                          <a:cubicBezTo>
                            <a:pt x="93732" y="0"/>
                            <a:pt x="93732" y="0"/>
                            <a:pt x="93732" y="0"/>
                          </a:cubicBezTo>
                          <a:lnTo>
                            <a:pt x="89354" y="6309"/>
                          </a:lnTo>
                          <a:cubicBezTo>
                            <a:pt x="80084" y="19570"/>
                            <a:pt x="66307" y="27167"/>
                            <a:pt x="51501" y="27167"/>
                          </a:cubicBezTo>
                          <a:cubicBezTo>
                            <a:pt x="51115" y="27167"/>
                            <a:pt x="50728" y="27167"/>
                            <a:pt x="50342" y="27167"/>
                          </a:cubicBezTo>
                          <a:cubicBezTo>
                            <a:pt x="49956" y="27167"/>
                            <a:pt x="49441" y="27167"/>
                            <a:pt x="49054" y="27167"/>
                          </a:cubicBezTo>
                          <a:cubicBezTo>
                            <a:pt x="48282" y="27167"/>
                            <a:pt x="47509" y="27167"/>
                            <a:pt x="46866" y="27038"/>
                          </a:cubicBezTo>
                          <a:cubicBezTo>
                            <a:pt x="46866" y="27038"/>
                            <a:pt x="46866" y="27038"/>
                            <a:pt x="46737" y="27038"/>
                          </a:cubicBezTo>
                          <a:cubicBezTo>
                            <a:pt x="35407" y="25750"/>
                            <a:pt x="24978" y="19956"/>
                            <a:pt x="17124" y="10686"/>
                          </a:cubicBezTo>
                          <a:lnTo>
                            <a:pt x="17124" y="10686"/>
                          </a:lnTo>
                          <a:cubicBezTo>
                            <a:pt x="15965" y="9399"/>
                            <a:pt x="14807" y="7983"/>
                            <a:pt x="13648" y="6438"/>
                          </a:cubicBezTo>
                          <a:lnTo>
                            <a:pt x="9271" y="129"/>
                          </a:lnTo>
                          <a:lnTo>
                            <a:pt x="4893" y="6438"/>
                          </a:lnTo>
                          <a:cubicBezTo>
                            <a:pt x="3348" y="8626"/>
                            <a:pt x="1674" y="10686"/>
                            <a:pt x="0" y="12489"/>
                          </a:cubicBezTo>
                          <a:cubicBezTo>
                            <a:pt x="2833" y="15321"/>
                            <a:pt x="5665" y="18025"/>
                            <a:pt x="8627" y="20729"/>
                          </a:cubicBezTo>
                          <a:cubicBezTo>
                            <a:pt x="8884" y="20472"/>
                            <a:pt x="9142" y="20214"/>
                            <a:pt x="9271" y="19956"/>
                          </a:cubicBezTo>
                          <a:cubicBezTo>
                            <a:pt x="19313" y="31415"/>
                            <a:pt x="32446" y="38497"/>
                            <a:pt x="46737" y="39784"/>
                          </a:cubicBezTo>
                          <a:cubicBezTo>
                            <a:pt x="46995" y="39784"/>
                            <a:pt x="47252" y="39784"/>
                            <a:pt x="47509" y="39784"/>
                          </a:cubicBezTo>
                          <a:cubicBezTo>
                            <a:pt x="48025" y="39784"/>
                            <a:pt x="48540" y="39784"/>
                            <a:pt x="49183" y="39784"/>
                          </a:cubicBezTo>
                          <a:cubicBezTo>
                            <a:pt x="49827" y="39784"/>
                            <a:pt x="50471" y="39784"/>
                            <a:pt x="51115" y="39784"/>
                          </a:cubicBezTo>
                          <a:cubicBezTo>
                            <a:pt x="51244" y="39784"/>
                            <a:pt x="51501" y="39784"/>
                            <a:pt x="51630" y="39784"/>
                          </a:cubicBezTo>
                          <a:lnTo>
                            <a:pt x="51758" y="39784"/>
                          </a:lnTo>
                          <a:cubicBezTo>
                            <a:pt x="67723" y="39784"/>
                            <a:pt x="82787" y="32574"/>
                            <a:pt x="93988" y="19828"/>
                          </a:cubicBezTo>
                          <a:cubicBezTo>
                            <a:pt x="105062" y="32574"/>
                            <a:pt x="120125" y="39784"/>
                            <a:pt x="136219" y="39784"/>
                          </a:cubicBezTo>
                          <a:lnTo>
                            <a:pt x="136348" y="39784"/>
                          </a:lnTo>
                          <a:cubicBezTo>
                            <a:pt x="152313" y="39784"/>
                            <a:pt x="167377" y="32574"/>
                            <a:pt x="178578" y="19828"/>
                          </a:cubicBezTo>
                          <a:cubicBezTo>
                            <a:pt x="189652" y="32574"/>
                            <a:pt x="204715" y="39784"/>
                            <a:pt x="220809" y="39784"/>
                          </a:cubicBezTo>
                          <a:lnTo>
                            <a:pt x="220938" y="39784"/>
                          </a:lnTo>
                          <a:cubicBezTo>
                            <a:pt x="236903" y="39784"/>
                            <a:pt x="251967" y="32574"/>
                            <a:pt x="263168" y="19828"/>
                          </a:cubicBezTo>
                          <a:cubicBezTo>
                            <a:pt x="274241" y="32574"/>
                            <a:pt x="289305" y="39784"/>
                            <a:pt x="305399" y="39784"/>
                          </a:cubicBezTo>
                          <a:lnTo>
                            <a:pt x="305528" y="39784"/>
                          </a:lnTo>
                          <a:cubicBezTo>
                            <a:pt x="321622" y="39784"/>
                            <a:pt x="336557" y="32574"/>
                            <a:pt x="347758" y="19828"/>
                          </a:cubicBezTo>
                          <a:cubicBezTo>
                            <a:pt x="358831" y="32574"/>
                            <a:pt x="373895" y="39784"/>
                            <a:pt x="389989" y="39784"/>
                          </a:cubicBezTo>
                          <a:lnTo>
                            <a:pt x="390117" y="39784"/>
                          </a:lnTo>
                          <a:cubicBezTo>
                            <a:pt x="406211" y="39784"/>
                            <a:pt x="421147" y="32574"/>
                            <a:pt x="432348" y="19828"/>
                          </a:cubicBezTo>
                          <a:cubicBezTo>
                            <a:pt x="432477" y="20085"/>
                            <a:pt x="432735" y="20214"/>
                            <a:pt x="432863" y="20472"/>
                          </a:cubicBezTo>
                          <a:cubicBezTo>
                            <a:pt x="435825" y="17768"/>
                            <a:pt x="438657" y="14935"/>
                            <a:pt x="441618" y="12231"/>
                          </a:cubicBezTo>
                          <a:cubicBezTo>
                            <a:pt x="439945" y="10429"/>
                            <a:pt x="438271" y="8498"/>
                            <a:pt x="436854" y="6309"/>
                          </a:cubicBezTo>
                          <a:close/>
                        </a:path>
                      </a:pathLst>
                    </a:custGeom>
                    <a:solidFill>
                      <a:srgbClr val="009576"/>
                    </a:solidFill>
                    <a:ln w="1287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E4ACC2B4-220D-A160-7250-D8A6B7FDF9C4}"/>
                    </a:ext>
                  </a:extLst>
                </p:cNvPr>
                <p:cNvSpPr/>
                <p:nvPr/>
              </p:nvSpPr>
              <p:spPr>
                <a:xfrm>
                  <a:off x="8338452" y="558056"/>
                  <a:ext cx="676718" cy="676718"/>
                </a:xfrm>
                <a:custGeom>
                  <a:avLst/>
                  <a:gdLst>
                    <a:gd name="connsiteX0" fmla="*/ 676718 w 676718"/>
                    <a:gd name="connsiteY0" fmla="*/ 338359 h 676718"/>
                    <a:gd name="connsiteX1" fmla="*/ 338360 w 676718"/>
                    <a:gd name="connsiteY1" fmla="*/ 676718 h 676718"/>
                    <a:gd name="connsiteX2" fmla="*/ 0 w 676718"/>
                    <a:gd name="connsiteY2" fmla="*/ 338359 h 676718"/>
                    <a:gd name="connsiteX3" fmla="*/ 338360 w 676718"/>
                    <a:gd name="connsiteY3" fmla="*/ 0 h 676718"/>
                    <a:gd name="connsiteX4" fmla="*/ 676718 w 676718"/>
                    <a:gd name="connsiteY4" fmla="*/ 338359 h 676718"/>
                    <a:gd name="connsiteX5" fmla="*/ 338360 w 676718"/>
                    <a:gd name="connsiteY5" fmla="*/ 33862 h 676718"/>
                    <a:gd name="connsiteX6" fmla="*/ 33862 w 676718"/>
                    <a:gd name="connsiteY6" fmla="*/ 338359 h 676718"/>
                    <a:gd name="connsiteX7" fmla="*/ 338360 w 676718"/>
                    <a:gd name="connsiteY7" fmla="*/ 642985 h 676718"/>
                    <a:gd name="connsiteX8" fmla="*/ 642985 w 676718"/>
                    <a:gd name="connsiteY8" fmla="*/ 338359 h 676718"/>
                    <a:gd name="connsiteX9" fmla="*/ 338360 w 676718"/>
                    <a:gd name="connsiteY9" fmla="*/ 33862 h 676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76718" h="676718">
                      <a:moveTo>
                        <a:pt x="676718" y="338359"/>
                      </a:moveTo>
                      <a:cubicBezTo>
                        <a:pt x="676718" y="525306"/>
                        <a:pt x="525178" y="676718"/>
                        <a:pt x="338360" y="676718"/>
                      </a:cubicBezTo>
                      <a:cubicBezTo>
                        <a:pt x="151541" y="676718"/>
                        <a:pt x="0" y="525178"/>
                        <a:pt x="0" y="338359"/>
                      </a:cubicBezTo>
                      <a:cubicBezTo>
                        <a:pt x="0" y="151541"/>
                        <a:pt x="151541" y="0"/>
                        <a:pt x="338360" y="0"/>
                      </a:cubicBezTo>
                      <a:cubicBezTo>
                        <a:pt x="525178" y="0"/>
                        <a:pt x="676718" y="151541"/>
                        <a:pt x="676718" y="338359"/>
                      </a:cubicBezTo>
                      <a:close/>
                      <a:moveTo>
                        <a:pt x="338360" y="33862"/>
                      </a:moveTo>
                      <a:cubicBezTo>
                        <a:pt x="170210" y="33862"/>
                        <a:pt x="33862" y="170210"/>
                        <a:pt x="33862" y="338359"/>
                      </a:cubicBezTo>
                      <a:cubicBezTo>
                        <a:pt x="33862" y="506509"/>
                        <a:pt x="170210" y="642985"/>
                        <a:pt x="338360" y="642985"/>
                      </a:cubicBezTo>
                      <a:cubicBezTo>
                        <a:pt x="506509" y="642985"/>
                        <a:pt x="642985" y="506637"/>
                        <a:pt x="642985" y="338359"/>
                      </a:cubicBezTo>
                      <a:cubicBezTo>
                        <a:pt x="642985" y="170081"/>
                        <a:pt x="506638" y="33862"/>
                        <a:pt x="338360" y="33862"/>
                      </a:cubicBezTo>
                      <a:close/>
                    </a:path>
                  </a:pathLst>
                </a:custGeom>
                <a:solidFill>
                  <a:srgbClr val="FFCF1E"/>
                </a:solidFill>
                <a:ln w="128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81" name="Graphic 67">
              <a:extLst>
                <a:ext uri="{FF2B5EF4-FFF2-40B4-BE49-F238E27FC236}">
                  <a16:creationId xmlns:a16="http://schemas.microsoft.com/office/drawing/2014/main" id="{2DADE349-2573-9B16-7572-BD0018B2234F}"/>
                </a:ext>
              </a:extLst>
            </p:cNvPr>
            <p:cNvGrpSpPr/>
            <p:nvPr/>
          </p:nvGrpSpPr>
          <p:grpSpPr>
            <a:xfrm>
              <a:off x="9149072" y="771783"/>
              <a:ext cx="2453103" cy="295356"/>
              <a:chOff x="9149072" y="771783"/>
              <a:chExt cx="2453103" cy="295356"/>
            </a:xfrm>
            <a:solidFill>
              <a:srgbClr val="FFFFFF"/>
            </a:solidFill>
          </p:grpSpPr>
          <p:grpSp>
            <p:nvGrpSpPr>
              <p:cNvPr id="82" name="Graphic 67">
                <a:extLst>
                  <a:ext uri="{FF2B5EF4-FFF2-40B4-BE49-F238E27FC236}">
                    <a16:creationId xmlns:a16="http://schemas.microsoft.com/office/drawing/2014/main" id="{2F648536-18B7-FE52-B1C5-02760B8E9319}"/>
                  </a:ext>
                </a:extLst>
              </p:cNvPr>
              <p:cNvGrpSpPr/>
              <p:nvPr/>
            </p:nvGrpSpPr>
            <p:grpSpPr>
              <a:xfrm>
                <a:off x="9149072" y="772169"/>
                <a:ext cx="1309403" cy="294197"/>
                <a:chOff x="9149072" y="772169"/>
                <a:chExt cx="1309403" cy="294197"/>
              </a:xfrm>
              <a:solidFill>
                <a:srgbClr val="FFFFFF"/>
              </a:solidFill>
            </p:grpSpPr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02C8673F-F2E4-8B0E-F7B2-C12BFA2F2B3C}"/>
                    </a:ext>
                  </a:extLst>
                </p:cNvPr>
                <p:cNvSpPr/>
                <p:nvPr/>
              </p:nvSpPr>
              <p:spPr>
                <a:xfrm>
                  <a:off x="9149072" y="776933"/>
                  <a:ext cx="292394" cy="289433"/>
                </a:xfrm>
                <a:custGeom>
                  <a:avLst/>
                  <a:gdLst>
                    <a:gd name="connsiteX0" fmla="*/ 0 w 292394"/>
                    <a:gd name="connsiteY0" fmla="*/ 144717 h 289433"/>
                    <a:gd name="connsiteX1" fmla="*/ 146390 w 292394"/>
                    <a:gd name="connsiteY1" fmla="*/ 0 h 289433"/>
                    <a:gd name="connsiteX2" fmla="*/ 292394 w 292394"/>
                    <a:gd name="connsiteY2" fmla="*/ 144717 h 289433"/>
                    <a:gd name="connsiteX3" fmla="*/ 146390 w 292394"/>
                    <a:gd name="connsiteY3" fmla="*/ 289434 h 289433"/>
                    <a:gd name="connsiteX4" fmla="*/ 0 w 292394"/>
                    <a:gd name="connsiteY4" fmla="*/ 144717 h 289433"/>
                    <a:gd name="connsiteX5" fmla="*/ 231237 w 292394"/>
                    <a:gd name="connsiteY5" fmla="*/ 144717 h 289433"/>
                    <a:gd name="connsiteX6" fmla="*/ 146519 w 292394"/>
                    <a:gd name="connsiteY6" fmla="*/ 52788 h 289433"/>
                    <a:gd name="connsiteX7" fmla="*/ 61286 w 292394"/>
                    <a:gd name="connsiteY7" fmla="*/ 144717 h 289433"/>
                    <a:gd name="connsiteX8" fmla="*/ 146519 w 292394"/>
                    <a:gd name="connsiteY8" fmla="*/ 236645 h 289433"/>
                    <a:gd name="connsiteX9" fmla="*/ 231237 w 292394"/>
                    <a:gd name="connsiteY9" fmla="*/ 144717 h 289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92394" h="289433">
                      <a:moveTo>
                        <a:pt x="0" y="144717"/>
                      </a:moveTo>
                      <a:cubicBezTo>
                        <a:pt x="0" y="60385"/>
                        <a:pt x="61672" y="0"/>
                        <a:pt x="146390" y="0"/>
                      </a:cubicBezTo>
                      <a:cubicBezTo>
                        <a:pt x="231109" y="0"/>
                        <a:pt x="292394" y="60385"/>
                        <a:pt x="292394" y="144717"/>
                      </a:cubicBezTo>
                      <a:cubicBezTo>
                        <a:pt x="292394" y="229049"/>
                        <a:pt x="230723" y="289434"/>
                        <a:pt x="146390" y="289434"/>
                      </a:cubicBezTo>
                      <a:cubicBezTo>
                        <a:pt x="62058" y="289434"/>
                        <a:pt x="0" y="229049"/>
                        <a:pt x="0" y="144717"/>
                      </a:cubicBezTo>
                      <a:close/>
                      <a:moveTo>
                        <a:pt x="231237" y="144717"/>
                      </a:moveTo>
                      <a:cubicBezTo>
                        <a:pt x="231237" y="92315"/>
                        <a:pt x="198149" y="52788"/>
                        <a:pt x="146519" y="52788"/>
                      </a:cubicBezTo>
                      <a:cubicBezTo>
                        <a:pt x="94890" y="52788"/>
                        <a:pt x="61286" y="92186"/>
                        <a:pt x="61286" y="144717"/>
                      </a:cubicBezTo>
                      <a:cubicBezTo>
                        <a:pt x="61286" y="197247"/>
                        <a:pt x="94375" y="236645"/>
                        <a:pt x="146519" y="236645"/>
                      </a:cubicBezTo>
                      <a:cubicBezTo>
                        <a:pt x="198664" y="236645"/>
                        <a:pt x="231237" y="196732"/>
                        <a:pt x="231237" y="1447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8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AF410730-9319-E63A-8C69-297C990EE5B7}"/>
                    </a:ext>
                  </a:extLst>
                </p:cNvPr>
                <p:cNvSpPr/>
                <p:nvPr/>
              </p:nvSpPr>
              <p:spPr>
                <a:xfrm>
                  <a:off x="9483439" y="781568"/>
                  <a:ext cx="303467" cy="279905"/>
                </a:xfrm>
                <a:custGeom>
                  <a:avLst/>
                  <a:gdLst>
                    <a:gd name="connsiteX0" fmla="*/ 243470 w 303467"/>
                    <a:gd name="connsiteY0" fmla="*/ 279906 h 279905"/>
                    <a:gd name="connsiteX1" fmla="*/ 243470 w 303467"/>
                    <a:gd name="connsiteY1" fmla="*/ 78023 h 279905"/>
                    <a:gd name="connsiteX2" fmla="*/ 164545 w 303467"/>
                    <a:gd name="connsiteY2" fmla="*/ 279906 h 279905"/>
                    <a:gd name="connsiteX3" fmla="*/ 138537 w 303467"/>
                    <a:gd name="connsiteY3" fmla="*/ 279906 h 279905"/>
                    <a:gd name="connsiteX4" fmla="*/ 59612 w 303467"/>
                    <a:gd name="connsiteY4" fmla="*/ 78023 h 279905"/>
                    <a:gd name="connsiteX5" fmla="*/ 59612 w 303467"/>
                    <a:gd name="connsiteY5" fmla="*/ 279906 h 279905"/>
                    <a:gd name="connsiteX6" fmla="*/ 0 w 303467"/>
                    <a:gd name="connsiteY6" fmla="*/ 279906 h 279905"/>
                    <a:gd name="connsiteX7" fmla="*/ 0 w 303467"/>
                    <a:gd name="connsiteY7" fmla="*/ 0 h 279905"/>
                    <a:gd name="connsiteX8" fmla="*/ 83560 w 303467"/>
                    <a:gd name="connsiteY8" fmla="*/ 0 h 279905"/>
                    <a:gd name="connsiteX9" fmla="*/ 151541 w 303467"/>
                    <a:gd name="connsiteY9" fmla="*/ 174973 h 279905"/>
                    <a:gd name="connsiteX10" fmla="*/ 219522 w 303467"/>
                    <a:gd name="connsiteY10" fmla="*/ 0 h 279905"/>
                    <a:gd name="connsiteX11" fmla="*/ 303468 w 303467"/>
                    <a:gd name="connsiteY11" fmla="*/ 0 h 279905"/>
                    <a:gd name="connsiteX12" fmla="*/ 303468 w 303467"/>
                    <a:gd name="connsiteY12" fmla="*/ 279906 h 279905"/>
                    <a:gd name="connsiteX13" fmla="*/ 243470 w 303467"/>
                    <a:gd name="connsiteY13" fmla="*/ 279906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03467" h="279905">
                      <a:moveTo>
                        <a:pt x="243470" y="279906"/>
                      </a:moveTo>
                      <a:lnTo>
                        <a:pt x="243470" y="78023"/>
                      </a:lnTo>
                      <a:lnTo>
                        <a:pt x="164545" y="279906"/>
                      </a:lnTo>
                      <a:lnTo>
                        <a:pt x="138537" y="279906"/>
                      </a:lnTo>
                      <a:lnTo>
                        <a:pt x="59612" y="78023"/>
                      </a:lnTo>
                      <a:lnTo>
                        <a:pt x="59612" y="279906"/>
                      </a:lnTo>
                      <a:lnTo>
                        <a:pt x="0" y="279906"/>
                      </a:lnTo>
                      <a:lnTo>
                        <a:pt x="0" y="0"/>
                      </a:lnTo>
                      <a:lnTo>
                        <a:pt x="83560" y="0"/>
                      </a:lnTo>
                      <a:lnTo>
                        <a:pt x="151541" y="174973"/>
                      </a:lnTo>
                      <a:lnTo>
                        <a:pt x="219522" y="0"/>
                      </a:lnTo>
                      <a:lnTo>
                        <a:pt x="303468" y="0"/>
                      </a:lnTo>
                      <a:lnTo>
                        <a:pt x="303468" y="279906"/>
                      </a:lnTo>
                      <a:lnTo>
                        <a:pt x="243470" y="2799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8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9E0636BE-963B-2EF1-7F3C-17850968BC00}"/>
                    </a:ext>
                  </a:extLst>
                </p:cNvPr>
                <p:cNvSpPr/>
                <p:nvPr/>
              </p:nvSpPr>
              <p:spPr>
                <a:xfrm>
                  <a:off x="9812915" y="781568"/>
                  <a:ext cx="290463" cy="279905"/>
                </a:xfrm>
                <a:custGeom>
                  <a:avLst/>
                  <a:gdLst>
                    <a:gd name="connsiteX0" fmla="*/ 222869 w 290463"/>
                    <a:gd name="connsiteY0" fmla="*/ 279906 h 279905"/>
                    <a:gd name="connsiteX1" fmla="*/ 205230 w 290463"/>
                    <a:gd name="connsiteY1" fmla="*/ 232525 h 279905"/>
                    <a:gd name="connsiteX2" fmla="*/ 85233 w 290463"/>
                    <a:gd name="connsiteY2" fmla="*/ 232525 h 279905"/>
                    <a:gd name="connsiteX3" fmla="*/ 67595 w 290463"/>
                    <a:gd name="connsiteY3" fmla="*/ 279906 h 279905"/>
                    <a:gd name="connsiteX4" fmla="*/ 0 w 290463"/>
                    <a:gd name="connsiteY4" fmla="*/ 279906 h 279905"/>
                    <a:gd name="connsiteX5" fmla="*/ 107894 w 290463"/>
                    <a:gd name="connsiteY5" fmla="*/ 0 h 279905"/>
                    <a:gd name="connsiteX6" fmla="*/ 182570 w 290463"/>
                    <a:gd name="connsiteY6" fmla="*/ 0 h 279905"/>
                    <a:gd name="connsiteX7" fmla="*/ 290464 w 290463"/>
                    <a:gd name="connsiteY7" fmla="*/ 279906 h 279905"/>
                    <a:gd name="connsiteX8" fmla="*/ 222869 w 290463"/>
                    <a:gd name="connsiteY8" fmla="*/ 279906 h 279905"/>
                    <a:gd name="connsiteX9" fmla="*/ 145231 w 290463"/>
                    <a:gd name="connsiteY9" fmla="*/ 59612 h 279905"/>
                    <a:gd name="connsiteX10" fmla="*/ 101585 w 290463"/>
                    <a:gd name="connsiteY10" fmla="*/ 179995 h 279905"/>
                    <a:gd name="connsiteX11" fmla="*/ 188878 w 290463"/>
                    <a:gd name="connsiteY11" fmla="*/ 179995 h 279905"/>
                    <a:gd name="connsiteX12" fmla="*/ 145231 w 290463"/>
                    <a:gd name="connsiteY12" fmla="*/ 59612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90463" h="279905">
                      <a:moveTo>
                        <a:pt x="222869" y="279906"/>
                      </a:moveTo>
                      <a:lnTo>
                        <a:pt x="205230" y="232525"/>
                      </a:lnTo>
                      <a:lnTo>
                        <a:pt x="85233" y="232525"/>
                      </a:lnTo>
                      <a:lnTo>
                        <a:pt x="67595" y="279906"/>
                      </a:lnTo>
                      <a:lnTo>
                        <a:pt x="0" y="279906"/>
                      </a:lnTo>
                      <a:lnTo>
                        <a:pt x="107894" y="0"/>
                      </a:lnTo>
                      <a:lnTo>
                        <a:pt x="182570" y="0"/>
                      </a:lnTo>
                      <a:lnTo>
                        <a:pt x="290464" y="279906"/>
                      </a:lnTo>
                      <a:lnTo>
                        <a:pt x="222869" y="279906"/>
                      </a:lnTo>
                      <a:close/>
                      <a:moveTo>
                        <a:pt x="145231" y="59612"/>
                      </a:moveTo>
                      <a:lnTo>
                        <a:pt x="101585" y="179995"/>
                      </a:lnTo>
                      <a:lnTo>
                        <a:pt x="188878" y="179995"/>
                      </a:lnTo>
                      <a:lnTo>
                        <a:pt x="145231" y="596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8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0676DF8E-2DC7-C4B7-D092-C0C32466DB86}"/>
                    </a:ext>
                  </a:extLst>
                </p:cNvPr>
                <p:cNvSpPr/>
                <p:nvPr/>
              </p:nvSpPr>
              <p:spPr>
                <a:xfrm>
                  <a:off x="10129258" y="781568"/>
                  <a:ext cx="198019" cy="279905"/>
                </a:xfrm>
                <a:custGeom>
                  <a:avLst/>
                  <a:gdLst>
                    <a:gd name="connsiteX0" fmla="*/ 0 w 198019"/>
                    <a:gd name="connsiteY0" fmla="*/ 279906 h 279905"/>
                    <a:gd name="connsiteX1" fmla="*/ 0 w 198019"/>
                    <a:gd name="connsiteY1" fmla="*/ 0 h 279905"/>
                    <a:gd name="connsiteX2" fmla="*/ 198020 w 198019"/>
                    <a:gd name="connsiteY2" fmla="*/ 0 h 279905"/>
                    <a:gd name="connsiteX3" fmla="*/ 198020 w 198019"/>
                    <a:gd name="connsiteY3" fmla="*/ 52402 h 279905"/>
                    <a:gd name="connsiteX4" fmla="*/ 59612 w 198019"/>
                    <a:gd name="connsiteY4" fmla="*/ 52402 h 279905"/>
                    <a:gd name="connsiteX5" fmla="*/ 59612 w 198019"/>
                    <a:gd name="connsiteY5" fmla="*/ 111113 h 279905"/>
                    <a:gd name="connsiteX6" fmla="*/ 195187 w 198019"/>
                    <a:gd name="connsiteY6" fmla="*/ 111113 h 279905"/>
                    <a:gd name="connsiteX7" fmla="*/ 195187 w 198019"/>
                    <a:gd name="connsiteY7" fmla="*/ 163515 h 279905"/>
                    <a:gd name="connsiteX8" fmla="*/ 59612 w 198019"/>
                    <a:gd name="connsiteY8" fmla="*/ 163515 h 279905"/>
                    <a:gd name="connsiteX9" fmla="*/ 59612 w 198019"/>
                    <a:gd name="connsiteY9" fmla="*/ 227247 h 279905"/>
                    <a:gd name="connsiteX10" fmla="*/ 198020 w 198019"/>
                    <a:gd name="connsiteY10" fmla="*/ 227247 h 279905"/>
                    <a:gd name="connsiteX11" fmla="*/ 198020 w 198019"/>
                    <a:gd name="connsiteY11" fmla="*/ 279648 h 279905"/>
                    <a:gd name="connsiteX12" fmla="*/ 0 w 198019"/>
                    <a:gd name="connsiteY12" fmla="*/ 279648 h 279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8019" h="279905">
                      <a:moveTo>
                        <a:pt x="0" y="279906"/>
                      </a:moveTo>
                      <a:lnTo>
                        <a:pt x="0" y="0"/>
                      </a:lnTo>
                      <a:lnTo>
                        <a:pt x="198020" y="0"/>
                      </a:lnTo>
                      <a:lnTo>
                        <a:pt x="198020" y="52402"/>
                      </a:lnTo>
                      <a:lnTo>
                        <a:pt x="59612" y="52402"/>
                      </a:lnTo>
                      <a:lnTo>
                        <a:pt x="59612" y="111113"/>
                      </a:lnTo>
                      <a:lnTo>
                        <a:pt x="195187" y="111113"/>
                      </a:lnTo>
                      <a:lnTo>
                        <a:pt x="195187" y="163515"/>
                      </a:lnTo>
                      <a:lnTo>
                        <a:pt x="59612" y="163515"/>
                      </a:lnTo>
                      <a:lnTo>
                        <a:pt x="59612" y="227247"/>
                      </a:lnTo>
                      <a:lnTo>
                        <a:pt x="198020" y="227247"/>
                      </a:lnTo>
                      <a:lnTo>
                        <a:pt x="198020" y="279648"/>
                      </a:lnTo>
                      <a:lnTo>
                        <a:pt x="0" y="2796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8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45C53CAA-71E4-16B6-E855-95127F7EB257}"/>
                    </a:ext>
                  </a:extLst>
                </p:cNvPr>
                <p:cNvSpPr/>
                <p:nvPr/>
              </p:nvSpPr>
              <p:spPr>
                <a:xfrm>
                  <a:off x="10354702" y="772169"/>
                  <a:ext cx="103773" cy="103773"/>
                </a:xfrm>
                <a:custGeom>
                  <a:avLst/>
                  <a:gdLst>
                    <a:gd name="connsiteX0" fmla="*/ 51886 w 103773"/>
                    <a:gd name="connsiteY0" fmla="*/ 103774 h 103773"/>
                    <a:gd name="connsiteX1" fmla="*/ 0 w 103773"/>
                    <a:gd name="connsiteY1" fmla="*/ 51887 h 103773"/>
                    <a:gd name="connsiteX2" fmla="*/ 51886 w 103773"/>
                    <a:gd name="connsiteY2" fmla="*/ 0 h 103773"/>
                    <a:gd name="connsiteX3" fmla="*/ 103774 w 103773"/>
                    <a:gd name="connsiteY3" fmla="*/ 51887 h 103773"/>
                    <a:gd name="connsiteX4" fmla="*/ 51886 w 103773"/>
                    <a:gd name="connsiteY4" fmla="*/ 103774 h 103773"/>
                    <a:gd name="connsiteX5" fmla="*/ 51886 w 103773"/>
                    <a:gd name="connsiteY5" fmla="*/ 7983 h 103773"/>
                    <a:gd name="connsiteX6" fmla="*/ 7854 w 103773"/>
                    <a:gd name="connsiteY6" fmla="*/ 52016 h 103773"/>
                    <a:gd name="connsiteX7" fmla="*/ 51886 w 103773"/>
                    <a:gd name="connsiteY7" fmla="*/ 96049 h 103773"/>
                    <a:gd name="connsiteX8" fmla="*/ 95919 w 103773"/>
                    <a:gd name="connsiteY8" fmla="*/ 52016 h 103773"/>
                    <a:gd name="connsiteX9" fmla="*/ 51886 w 103773"/>
                    <a:gd name="connsiteY9" fmla="*/ 7983 h 103773"/>
                    <a:gd name="connsiteX10" fmla="*/ 66178 w 103773"/>
                    <a:gd name="connsiteY10" fmla="*/ 81757 h 103773"/>
                    <a:gd name="connsiteX11" fmla="*/ 50728 w 103773"/>
                    <a:gd name="connsiteY11" fmla="*/ 58324 h 103773"/>
                    <a:gd name="connsiteX12" fmla="*/ 40427 w 103773"/>
                    <a:gd name="connsiteY12" fmla="*/ 58324 h 103773"/>
                    <a:gd name="connsiteX13" fmla="*/ 40427 w 103773"/>
                    <a:gd name="connsiteY13" fmla="*/ 81757 h 103773"/>
                    <a:gd name="connsiteX14" fmla="*/ 32059 w 103773"/>
                    <a:gd name="connsiteY14" fmla="*/ 81757 h 103773"/>
                    <a:gd name="connsiteX15" fmla="*/ 32059 w 103773"/>
                    <a:gd name="connsiteY15" fmla="*/ 22403 h 103773"/>
                    <a:gd name="connsiteX16" fmla="*/ 56264 w 103773"/>
                    <a:gd name="connsiteY16" fmla="*/ 22403 h 103773"/>
                    <a:gd name="connsiteX17" fmla="*/ 75577 w 103773"/>
                    <a:gd name="connsiteY17" fmla="*/ 40557 h 103773"/>
                    <a:gd name="connsiteX18" fmla="*/ 60385 w 103773"/>
                    <a:gd name="connsiteY18" fmla="*/ 58196 h 103773"/>
                    <a:gd name="connsiteX19" fmla="*/ 76221 w 103773"/>
                    <a:gd name="connsiteY19" fmla="*/ 81886 h 103773"/>
                    <a:gd name="connsiteX20" fmla="*/ 65921 w 103773"/>
                    <a:gd name="connsiteY20" fmla="*/ 81886 h 103773"/>
                    <a:gd name="connsiteX21" fmla="*/ 56393 w 103773"/>
                    <a:gd name="connsiteY21" fmla="*/ 29742 h 103773"/>
                    <a:gd name="connsiteX22" fmla="*/ 40556 w 103773"/>
                    <a:gd name="connsiteY22" fmla="*/ 29742 h 103773"/>
                    <a:gd name="connsiteX23" fmla="*/ 40556 w 103773"/>
                    <a:gd name="connsiteY23" fmla="*/ 50728 h 103773"/>
                    <a:gd name="connsiteX24" fmla="*/ 56393 w 103773"/>
                    <a:gd name="connsiteY24" fmla="*/ 50728 h 103773"/>
                    <a:gd name="connsiteX25" fmla="*/ 67208 w 103773"/>
                    <a:gd name="connsiteY25" fmla="*/ 40428 h 103773"/>
                    <a:gd name="connsiteX26" fmla="*/ 56393 w 103773"/>
                    <a:gd name="connsiteY26" fmla="*/ 29613 h 1037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03773" h="103773">
                      <a:moveTo>
                        <a:pt x="51886" y="103774"/>
                      </a:moveTo>
                      <a:cubicBezTo>
                        <a:pt x="23304" y="103774"/>
                        <a:pt x="0" y="80599"/>
                        <a:pt x="0" y="51887"/>
                      </a:cubicBezTo>
                      <a:cubicBezTo>
                        <a:pt x="0" y="23175"/>
                        <a:pt x="23175" y="0"/>
                        <a:pt x="51886" y="0"/>
                      </a:cubicBezTo>
                      <a:cubicBezTo>
                        <a:pt x="80598" y="0"/>
                        <a:pt x="103774" y="23047"/>
                        <a:pt x="103774" y="51887"/>
                      </a:cubicBezTo>
                      <a:cubicBezTo>
                        <a:pt x="103774" y="80727"/>
                        <a:pt x="80727" y="103774"/>
                        <a:pt x="51886" y="103774"/>
                      </a:cubicBezTo>
                      <a:close/>
                      <a:moveTo>
                        <a:pt x="51886" y="7983"/>
                      </a:moveTo>
                      <a:cubicBezTo>
                        <a:pt x="27424" y="7983"/>
                        <a:pt x="7854" y="27295"/>
                        <a:pt x="7854" y="52016"/>
                      </a:cubicBezTo>
                      <a:cubicBezTo>
                        <a:pt x="7854" y="76736"/>
                        <a:pt x="27424" y="96049"/>
                        <a:pt x="51886" y="96049"/>
                      </a:cubicBezTo>
                      <a:cubicBezTo>
                        <a:pt x="76350" y="96049"/>
                        <a:pt x="95919" y="76221"/>
                        <a:pt x="95919" y="52016"/>
                      </a:cubicBezTo>
                      <a:cubicBezTo>
                        <a:pt x="95919" y="27810"/>
                        <a:pt x="76350" y="7983"/>
                        <a:pt x="51886" y="7983"/>
                      </a:cubicBezTo>
                      <a:close/>
                      <a:moveTo>
                        <a:pt x="66178" y="81757"/>
                      </a:moveTo>
                      <a:lnTo>
                        <a:pt x="50728" y="58324"/>
                      </a:lnTo>
                      <a:lnTo>
                        <a:pt x="40427" y="58324"/>
                      </a:lnTo>
                      <a:lnTo>
                        <a:pt x="40427" y="81757"/>
                      </a:lnTo>
                      <a:lnTo>
                        <a:pt x="32059" y="81757"/>
                      </a:lnTo>
                      <a:lnTo>
                        <a:pt x="32059" y="22403"/>
                      </a:lnTo>
                      <a:lnTo>
                        <a:pt x="56264" y="22403"/>
                      </a:lnTo>
                      <a:cubicBezTo>
                        <a:pt x="66307" y="22403"/>
                        <a:pt x="75577" y="29484"/>
                        <a:pt x="75577" y="40557"/>
                      </a:cubicBezTo>
                      <a:cubicBezTo>
                        <a:pt x="75577" y="53818"/>
                        <a:pt x="63860" y="58196"/>
                        <a:pt x="60385" y="58196"/>
                      </a:cubicBezTo>
                      <a:lnTo>
                        <a:pt x="76221" y="81886"/>
                      </a:lnTo>
                      <a:lnTo>
                        <a:pt x="65921" y="81886"/>
                      </a:lnTo>
                      <a:close/>
                      <a:moveTo>
                        <a:pt x="56393" y="29742"/>
                      </a:moveTo>
                      <a:lnTo>
                        <a:pt x="40556" y="29742"/>
                      </a:lnTo>
                      <a:lnTo>
                        <a:pt x="40556" y="50728"/>
                      </a:lnTo>
                      <a:lnTo>
                        <a:pt x="56393" y="50728"/>
                      </a:lnTo>
                      <a:cubicBezTo>
                        <a:pt x="61543" y="50728"/>
                        <a:pt x="67208" y="46608"/>
                        <a:pt x="67208" y="40428"/>
                      </a:cubicBezTo>
                      <a:cubicBezTo>
                        <a:pt x="67208" y="33862"/>
                        <a:pt x="61543" y="29613"/>
                        <a:pt x="56393" y="296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8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C72F51A-984E-93D2-2C20-77C7C88068B6}"/>
                  </a:ext>
                </a:extLst>
              </p:cNvPr>
              <p:cNvSpPr/>
              <p:nvPr/>
            </p:nvSpPr>
            <p:spPr>
              <a:xfrm>
                <a:off x="10610788" y="774101"/>
                <a:ext cx="221581" cy="290334"/>
              </a:xfrm>
              <a:custGeom>
                <a:avLst/>
                <a:gdLst>
                  <a:gd name="connsiteX0" fmla="*/ 6566 w 221581"/>
                  <a:gd name="connsiteY0" fmla="*/ 290335 h 290334"/>
                  <a:gd name="connsiteX1" fmla="*/ 6566 w 221581"/>
                  <a:gd name="connsiteY1" fmla="*/ 242310 h 290334"/>
                  <a:gd name="connsiteX2" fmla="*/ 157850 w 221581"/>
                  <a:gd name="connsiteY2" fmla="*/ 91414 h 290334"/>
                  <a:gd name="connsiteX3" fmla="*/ 111499 w 221581"/>
                  <a:gd name="connsiteY3" fmla="*/ 54076 h 290334"/>
                  <a:gd name="connsiteX4" fmla="*/ 34763 w 221581"/>
                  <a:gd name="connsiteY4" fmla="*/ 87036 h 290334"/>
                  <a:gd name="connsiteX5" fmla="*/ 0 w 221581"/>
                  <a:gd name="connsiteY5" fmla="*/ 46737 h 290334"/>
                  <a:gd name="connsiteX6" fmla="*/ 110211 w 221581"/>
                  <a:gd name="connsiteY6" fmla="*/ 0 h 290334"/>
                  <a:gd name="connsiteX7" fmla="*/ 219522 w 221581"/>
                  <a:gd name="connsiteY7" fmla="*/ 91285 h 290334"/>
                  <a:gd name="connsiteX8" fmla="*/ 105062 w 221581"/>
                  <a:gd name="connsiteY8" fmla="*/ 236645 h 290334"/>
                  <a:gd name="connsiteX9" fmla="*/ 221582 w 221581"/>
                  <a:gd name="connsiteY9" fmla="*/ 236645 h 290334"/>
                  <a:gd name="connsiteX10" fmla="*/ 221582 w 221581"/>
                  <a:gd name="connsiteY10" fmla="*/ 290206 h 290334"/>
                  <a:gd name="connsiteX11" fmla="*/ 6438 w 221581"/>
                  <a:gd name="connsiteY11" fmla="*/ 290206 h 290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1581" h="290334">
                    <a:moveTo>
                      <a:pt x="6566" y="290335"/>
                    </a:moveTo>
                    <a:lnTo>
                      <a:pt x="6566" y="242310"/>
                    </a:lnTo>
                    <a:cubicBezTo>
                      <a:pt x="123602" y="155789"/>
                      <a:pt x="157850" y="126563"/>
                      <a:pt x="157850" y="91414"/>
                    </a:cubicBezTo>
                    <a:cubicBezTo>
                      <a:pt x="157850" y="66178"/>
                      <a:pt x="135189" y="54076"/>
                      <a:pt x="111499" y="54076"/>
                    </a:cubicBezTo>
                    <a:cubicBezTo>
                      <a:pt x="78925" y="54076"/>
                      <a:pt x="54076" y="66951"/>
                      <a:pt x="34763" y="87036"/>
                    </a:cubicBezTo>
                    <a:lnTo>
                      <a:pt x="0" y="46737"/>
                    </a:lnTo>
                    <a:cubicBezTo>
                      <a:pt x="27811" y="14549"/>
                      <a:pt x="70299" y="0"/>
                      <a:pt x="110211" y="0"/>
                    </a:cubicBezTo>
                    <a:cubicBezTo>
                      <a:pt x="171497" y="0"/>
                      <a:pt x="219522" y="34248"/>
                      <a:pt x="219522" y="91285"/>
                    </a:cubicBezTo>
                    <a:cubicBezTo>
                      <a:pt x="219522" y="140210"/>
                      <a:pt x="179223" y="182570"/>
                      <a:pt x="105062" y="236645"/>
                    </a:cubicBezTo>
                    <a:lnTo>
                      <a:pt x="221582" y="236645"/>
                    </a:lnTo>
                    <a:lnTo>
                      <a:pt x="221582" y="290206"/>
                    </a:lnTo>
                    <a:lnTo>
                      <a:pt x="6438" y="290206"/>
                    </a:lnTo>
                    <a:close/>
                  </a:path>
                </a:pathLst>
              </a:custGeom>
              <a:solidFill>
                <a:srgbClr val="FFFFFF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040D35E7-A205-0DD2-F6EB-8A458B1AB958}"/>
                  </a:ext>
                </a:extLst>
              </p:cNvPr>
              <p:cNvSpPr/>
              <p:nvPr/>
            </p:nvSpPr>
            <p:spPr>
              <a:xfrm>
                <a:off x="10868935" y="771783"/>
                <a:ext cx="236644" cy="295356"/>
              </a:xfrm>
              <a:custGeom>
                <a:avLst/>
                <a:gdLst>
                  <a:gd name="connsiteX0" fmla="*/ 0 w 236644"/>
                  <a:gd name="connsiteY0" fmla="*/ 147421 h 295356"/>
                  <a:gd name="connsiteX1" fmla="*/ 118323 w 236644"/>
                  <a:gd name="connsiteY1" fmla="*/ 0 h 295356"/>
                  <a:gd name="connsiteX2" fmla="*/ 236645 w 236644"/>
                  <a:gd name="connsiteY2" fmla="*/ 147421 h 295356"/>
                  <a:gd name="connsiteX3" fmla="*/ 118323 w 236644"/>
                  <a:gd name="connsiteY3" fmla="*/ 295356 h 295356"/>
                  <a:gd name="connsiteX4" fmla="*/ 0 w 236644"/>
                  <a:gd name="connsiteY4" fmla="*/ 147421 h 295356"/>
                  <a:gd name="connsiteX5" fmla="*/ 174458 w 236644"/>
                  <a:gd name="connsiteY5" fmla="*/ 147421 h 295356"/>
                  <a:gd name="connsiteX6" fmla="*/ 118323 w 236644"/>
                  <a:gd name="connsiteY6" fmla="*/ 53947 h 295356"/>
                  <a:gd name="connsiteX7" fmla="*/ 62186 w 236644"/>
                  <a:gd name="connsiteY7" fmla="*/ 147421 h 295356"/>
                  <a:gd name="connsiteX8" fmla="*/ 118323 w 236644"/>
                  <a:gd name="connsiteY8" fmla="*/ 241280 h 295356"/>
                  <a:gd name="connsiteX9" fmla="*/ 174458 w 236644"/>
                  <a:gd name="connsiteY9" fmla="*/ 147421 h 295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644" h="295356">
                    <a:moveTo>
                      <a:pt x="0" y="147421"/>
                    </a:moveTo>
                    <a:cubicBezTo>
                      <a:pt x="0" y="73646"/>
                      <a:pt x="36436" y="0"/>
                      <a:pt x="118323" y="0"/>
                    </a:cubicBezTo>
                    <a:cubicBezTo>
                      <a:pt x="200209" y="0"/>
                      <a:pt x="236645" y="73775"/>
                      <a:pt x="236645" y="147421"/>
                    </a:cubicBezTo>
                    <a:cubicBezTo>
                      <a:pt x="236645" y="221066"/>
                      <a:pt x="200209" y="295356"/>
                      <a:pt x="118323" y="295356"/>
                    </a:cubicBezTo>
                    <a:cubicBezTo>
                      <a:pt x="36436" y="295356"/>
                      <a:pt x="0" y="221195"/>
                      <a:pt x="0" y="147421"/>
                    </a:cubicBezTo>
                    <a:close/>
                    <a:moveTo>
                      <a:pt x="174458" y="147421"/>
                    </a:moveTo>
                    <a:cubicBezTo>
                      <a:pt x="174458" y="94761"/>
                      <a:pt x="159394" y="53947"/>
                      <a:pt x="118323" y="53947"/>
                    </a:cubicBezTo>
                    <a:cubicBezTo>
                      <a:pt x="77251" y="53947"/>
                      <a:pt x="62186" y="94632"/>
                      <a:pt x="62186" y="147421"/>
                    </a:cubicBezTo>
                    <a:cubicBezTo>
                      <a:pt x="62186" y="200209"/>
                      <a:pt x="77637" y="241280"/>
                      <a:pt x="118323" y="241280"/>
                    </a:cubicBezTo>
                    <a:cubicBezTo>
                      <a:pt x="159008" y="241280"/>
                      <a:pt x="174458" y="200080"/>
                      <a:pt x="174458" y="14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56501EA0-85CA-9098-15FB-6257BFB82E1A}"/>
                  </a:ext>
                </a:extLst>
              </p:cNvPr>
              <p:cNvSpPr/>
              <p:nvPr/>
            </p:nvSpPr>
            <p:spPr>
              <a:xfrm>
                <a:off x="11133649" y="774101"/>
                <a:ext cx="221580" cy="290334"/>
              </a:xfrm>
              <a:custGeom>
                <a:avLst/>
                <a:gdLst>
                  <a:gd name="connsiteX0" fmla="*/ 6566 w 221580"/>
                  <a:gd name="connsiteY0" fmla="*/ 290335 h 290334"/>
                  <a:gd name="connsiteX1" fmla="*/ 6566 w 221580"/>
                  <a:gd name="connsiteY1" fmla="*/ 242310 h 290334"/>
                  <a:gd name="connsiteX2" fmla="*/ 157849 w 221580"/>
                  <a:gd name="connsiteY2" fmla="*/ 91414 h 290334"/>
                  <a:gd name="connsiteX3" fmla="*/ 111499 w 221580"/>
                  <a:gd name="connsiteY3" fmla="*/ 54076 h 290334"/>
                  <a:gd name="connsiteX4" fmla="*/ 34762 w 221580"/>
                  <a:gd name="connsiteY4" fmla="*/ 87036 h 290334"/>
                  <a:gd name="connsiteX5" fmla="*/ 0 w 221580"/>
                  <a:gd name="connsiteY5" fmla="*/ 46737 h 290334"/>
                  <a:gd name="connsiteX6" fmla="*/ 110211 w 221580"/>
                  <a:gd name="connsiteY6" fmla="*/ 0 h 290334"/>
                  <a:gd name="connsiteX7" fmla="*/ 219521 w 221580"/>
                  <a:gd name="connsiteY7" fmla="*/ 91285 h 290334"/>
                  <a:gd name="connsiteX8" fmla="*/ 105061 w 221580"/>
                  <a:gd name="connsiteY8" fmla="*/ 236645 h 290334"/>
                  <a:gd name="connsiteX9" fmla="*/ 221581 w 221580"/>
                  <a:gd name="connsiteY9" fmla="*/ 236645 h 290334"/>
                  <a:gd name="connsiteX10" fmla="*/ 221581 w 221580"/>
                  <a:gd name="connsiteY10" fmla="*/ 290206 h 290334"/>
                  <a:gd name="connsiteX11" fmla="*/ 6438 w 221580"/>
                  <a:gd name="connsiteY11" fmla="*/ 290206 h 290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1580" h="290334">
                    <a:moveTo>
                      <a:pt x="6566" y="290335"/>
                    </a:moveTo>
                    <a:lnTo>
                      <a:pt x="6566" y="242310"/>
                    </a:lnTo>
                    <a:cubicBezTo>
                      <a:pt x="123601" y="155789"/>
                      <a:pt x="157849" y="126563"/>
                      <a:pt x="157849" y="91414"/>
                    </a:cubicBezTo>
                    <a:cubicBezTo>
                      <a:pt x="157849" y="66178"/>
                      <a:pt x="135189" y="54076"/>
                      <a:pt x="111499" y="54076"/>
                    </a:cubicBezTo>
                    <a:cubicBezTo>
                      <a:pt x="78925" y="54076"/>
                      <a:pt x="54075" y="66951"/>
                      <a:pt x="34762" y="87036"/>
                    </a:cubicBezTo>
                    <a:lnTo>
                      <a:pt x="0" y="46737"/>
                    </a:lnTo>
                    <a:cubicBezTo>
                      <a:pt x="27810" y="14549"/>
                      <a:pt x="70298" y="0"/>
                      <a:pt x="110211" y="0"/>
                    </a:cubicBezTo>
                    <a:cubicBezTo>
                      <a:pt x="171496" y="0"/>
                      <a:pt x="219521" y="34248"/>
                      <a:pt x="219521" y="91285"/>
                    </a:cubicBezTo>
                    <a:cubicBezTo>
                      <a:pt x="219521" y="140210"/>
                      <a:pt x="179222" y="182570"/>
                      <a:pt x="105061" y="236645"/>
                    </a:cubicBezTo>
                    <a:lnTo>
                      <a:pt x="221581" y="236645"/>
                    </a:lnTo>
                    <a:lnTo>
                      <a:pt x="221581" y="290206"/>
                    </a:lnTo>
                    <a:lnTo>
                      <a:pt x="6438" y="290206"/>
                    </a:lnTo>
                    <a:close/>
                  </a:path>
                </a:pathLst>
              </a:custGeom>
              <a:solidFill>
                <a:srgbClr val="FFFFFF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47923B94-FD41-5A5A-CC8A-CF14A7A3A767}"/>
                  </a:ext>
                </a:extLst>
              </p:cNvPr>
              <p:cNvSpPr/>
              <p:nvPr/>
            </p:nvSpPr>
            <p:spPr>
              <a:xfrm>
                <a:off x="11387417" y="776547"/>
                <a:ext cx="214757" cy="285957"/>
              </a:xfrm>
              <a:custGeom>
                <a:avLst/>
                <a:gdLst>
                  <a:gd name="connsiteX0" fmla="*/ 41587 w 214757"/>
                  <a:gd name="connsiteY0" fmla="*/ 285829 h 285957"/>
                  <a:gd name="connsiteX1" fmla="*/ 144073 w 214757"/>
                  <a:gd name="connsiteY1" fmla="*/ 53561 h 285957"/>
                  <a:gd name="connsiteX2" fmla="*/ 0 w 214757"/>
                  <a:gd name="connsiteY2" fmla="*/ 53561 h 285957"/>
                  <a:gd name="connsiteX3" fmla="*/ 0 w 214757"/>
                  <a:gd name="connsiteY3" fmla="*/ 0 h 285957"/>
                  <a:gd name="connsiteX4" fmla="*/ 214758 w 214757"/>
                  <a:gd name="connsiteY4" fmla="*/ 0 h 285957"/>
                  <a:gd name="connsiteX5" fmla="*/ 214758 w 214757"/>
                  <a:gd name="connsiteY5" fmla="*/ 42488 h 285957"/>
                  <a:gd name="connsiteX6" fmla="*/ 108409 w 214757"/>
                  <a:gd name="connsiteY6" fmla="*/ 285957 h 285957"/>
                  <a:gd name="connsiteX7" fmla="*/ 41587 w 214757"/>
                  <a:gd name="connsiteY7" fmla="*/ 285957 h 285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4757" h="285957">
                    <a:moveTo>
                      <a:pt x="41587" y="285829"/>
                    </a:moveTo>
                    <a:lnTo>
                      <a:pt x="144073" y="53561"/>
                    </a:lnTo>
                    <a:lnTo>
                      <a:pt x="0" y="53561"/>
                    </a:lnTo>
                    <a:lnTo>
                      <a:pt x="0" y="0"/>
                    </a:lnTo>
                    <a:lnTo>
                      <a:pt x="214758" y="0"/>
                    </a:lnTo>
                    <a:lnTo>
                      <a:pt x="214758" y="42488"/>
                    </a:lnTo>
                    <a:lnTo>
                      <a:pt x="108409" y="285957"/>
                    </a:lnTo>
                    <a:lnTo>
                      <a:pt x="41587" y="285957"/>
                    </a:lnTo>
                    <a:close/>
                  </a:path>
                </a:pathLst>
              </a:custGeom>
              <a:solidFill>
                <a:srgbClr val="FFFFFF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92" name="Graphic 67">
            <a:extLst>
              <a:ext uri="{FF2B5EF4-FFF2-40B4-BE49-F238E27FC236}">
                <a16:creationId xmlns:a16="http://schemas.microsoft.com/office/drawing/2014/main" id="{FE13F3A8-DE6B-1BE8-F627-C12DDD9E4C4B}"/>
              </a:ext>
            </a:extLst>
          </p:cNvPr>
          <p:cNvGrpSpPr/>
          <p:nvPr/>
        </p:nvGrpSpPr>
        <p:grpSpPr>
          <a:xfrm>
            <a:off x="306955" y="305668"/>
            <a:ext cx="1383632" cy="783105"/>
            <a:chOff x="641684" y="586765"/>
            <a:chExt cx="1393349" cy="788605"/>
          </a:xfrm>
          <a:solidFill>
            <a:srgbClr val="E5E7EC"/>
          </a:solidFill>
        </p:grpSpPr>
        <p:grpSp>
          <p:nvGrpSpPr>
            <p:cNvPr id="93" name="Graphic 67">
              <a:extLst>
                <a:ext uri="{FF2B5EF4-FFF2-40B4-BE49-F238E27FC236}">
                  <a16:creationId xmlns:a16="http://schemas.microsoft.com/office/drawing/2014/main" id="{39ADFA67-A97E-6E37-54E3-0907C92F4E4E}"/>
                </a:ext>
              </a:extLst>
            </p:cNvPr>
            <p:cNvGrpSpPr/>
            <p:nvPr/>
          </p:nvGrpSpPr>
          <p:grpSpPr>
            <a:xfrm>
              <a:off x="641684" y="586765"/>
              <a:ext cx="1326913" cy="788605"/>
              <a:chOff x="641684" y="586765"/>
              <a:chExt cx="1326913" cy="788605"/>
            </a:xfrm>
            <a:solidFill>
              <a:srgbClr val="E5E7EC"/>
            </a:solidFill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DEEE3D2C-036D-B40D-2827-1E160BBFD39A}"/>
                  </a:ext>
                </a:extLst>
              </p:cNvPr>
              <p:cNvSpPr/>
              <p:nvPr/>
            </p:nvSpPr>
            <p:spPr>
              <a:xfrm>
                <a:off x="1192589" y="586765"/>
                <a:ext cx="377779" cy="377502"/>
              </a:xfrm>
              <a:custGeom>
                <a:avLst/>
                <a:gdLst>
                  <a:gd name="connsiteX0" fmla="*/ 377779 w 377779"/>
                  <a:gd name="connsiteY0" fmla="*/ 188624 h 377502"/>
                  <a:gd name="connsiteX1" fmla="*/ 359239 w 377779"/>
                  <a:gd name="connsiteY1" fmla="*/ 107124 h 377502"/>
                  <a:gd name="connsiteX2" fmla="*/ 359239 w 377779"/>
                  <a:gd name="connsiteY2" fmla="*/ 107124 h 377502"/>
                  <a:gd name="connsiteX3" fmla="*/ 359239 w 377779"/>
                  <a:gd name="connsiteY3" fmla="*/ 107124 h 377502"/>
                  <a:gd name="connsiteX4" fmla="*/ 188901 w 377779"/>
                  <a:gd name="connsiteY4" fmla="*/ 3 h 377502"/>
                  <a:gd name="connsiteX5" fmla="*/ 145640 w 377779"/>
                  <a:gd name="connsiteY5" fmla="*/ 4766 h 377502"/>
                  <a:gd name="connsiteX6" fmla="*/ 106371 w 377779"/>
                  <a:gd name="connsiteY6" fmla="*/ 18800 h 377502"/>
                  <a:gd name="connsiteX7" fmla="*/ 99934 w 377779"/>
                  <a:gd name="connsiteY7" fmla="*/ 21504 h 377502"/>
                  <a:gd name="connsiteX8" fmla="*/ 83968 w 377779"/>
                  <a:gd name="connsiteY8" fmla="*/ 31675 h 377502"/>
                  <a:gd name="connsiteX9" fmla="*/ 53454 w 377779"/>
                  <a:gd name="connsiteY9" fmla="*/ 57168 h 377502"/>
                  <a:gd name="connsiteX10" fmla="*/ 28991 w 377779"/>
                  <a:gd name="connsiteY10" fmla="*/ 88197 h 377502"/>
                  <a:gd name="connsiteX11" fmla="*/ 8391 w 377779"/>
                  <a:gd name="connsiteY11" fmla="*/ 132874 h 377502"/>
                  <a:gd name="connsiteX12" fmla="*/ 22 w 377779"/>
                  <a:gd name="connsiteY12" fmla="*/ 188495 h 377502"/>
                  <a:gd name="connsiteX13" fmla="*/ 12125 w 377779"/>
                  <a:gd name="connsiteY13" fmla="*/ 255059 h 377502"/>
                  <a:gd name="connsiteX14" fmla="*/ 14443 w 377779"/>
                  <a:gd name="connsiteY14" fmla="*/ 260853 h 377502"/>
                  <a:gd name="connsiteX15" fmla="*/ 40965 w 377779"/>
                  <a:gd name="connsiteY15" fmla="*/ 305788 h 377502"/>
                  <a:gd name="connsiteX16" fmla="*/ 44442 w 377779"/>
                  <a:gd name="connsiteY16" fmla="*/ 310036 h 377502"/>
                  <a:gd name="connsiteX17" fmla="*/ 188901 w 377779"/>
                  <a:gd name="connsiteY17" fmla="*/ 377502 h 377502"/>
                  <a:gd name="connsiteX18" fmla="*/ 251732 w 377779"/>
                  <a:gd name="connsiteY18" fmla="*/ 366687 h 377502"/>
                  <a:gd name="connsiteX19" fmla="*/ 253405 w 377779"/>
                  <a:gd name="connsiteY19" fmla="*/ 366172 h 377502"/>
                  <a:gd name="connsiteX20" fmla="*/ 306065 w 377779"/>
                  <a:gd name="connsiteY20" fmla="*/ 336688 h 377502"/>
                  <a:gd name="connsiteX21" fmla="*/ 306065 w 377779"/>
                  <a:gd name="connsiteY21" fmla="*/ 336688 h 377502"/>
                  <a:gd name="connsiteX22" fmla="*/ 306065 w 377779"/>
                  <a:gd name="connsiteY22" fmla="*/ 336688 h 377502"/>
                  <a:gd name="connsiteX23" fmla="*/ 377779 w 377779"/>
                  <a:gd name="connsiteY23" fmla="*/ 188624 h 377502"/>
                  <a:gd name="connsiteX24" fmla="*/ 359239 w 377779"/>
                  <a:gd name="connsiteY24" fmla="*/ 183474 h 377502"/>
                  <a:gd name="connsiteX25" fmla="*/ 343532 w 377779"/>
                  <a:gd name="connsiteY25" fmla="*/ 218751 h 377502"/>
                  <a:gd name="connsiteX26" fmla="*/ 338253 w 377779"/>
                  <a:gd name="connsiteY26" fmla="*/ 181800 h 377502"/>
                  <a:gd name="connsiteX27" fmla="*/ 284950 w 377779"/>
                  <a:gd name="connsiteY27" fmla="*/ 94764 h 377502"/>
                  <a:gd name="connsiteX28" fmla="*/ 289585 w 377779"/>
                  <a:gd name="connsiteY28" fmla="*/ 62318 h 377502"/>
                  <a:gd name="connsiteX29" fmla="*/ 285465 w 377779"/>
                  <a:gd name="connsiteY29" fmla="*/ 43521 h 377502"/>
                  <a:gd name="connsiteX30" fmla="*/ 354347 w 377779"/>
                  <a:gd name="connsiteY30" fmla="*/ 108283 h 377502"/>
                  <a:gd name="connsiteX31" fmla="*/ 364518 w 377779"/>
                  <a:gd name="connsiteY31" fmla="*/ 134033 h 377502"/>
                  <a:gd name="connsiteX32" fmla="*/ 365548 w 377779"/>
                  <a:gd name="connsiteY32" fmla="*/ 142402 h 377502"/>
                  <a:gd name="connsiteX33" fmla="*/ 359111 w 377779"/>
                  <a:gd name="connsiteY33" fmla="*/ 183602 h 377502"/>
                  <a:gd name="connsiteX34" fmla="*/ 303104 w 377779"/>
                  <a:gd name="connsiteY34" fmla="*/ 332825 h 377502"/>
                  <a:gd name="connsiteX35" fmla="*/ 280958 w 377779"/>
                  <a:gd name="connsiteY35" fmla="*/ 348018 h 377502"/>
                  <a:gd name="connsiteX36" fmla="*/ 279027 w 377779"/>
                  <a:gd name="connsiteY36" fmla="*/ 291882 h 377502"/>
                  <a:gd name="connsiteX37" fmla="*/ 339025 w 377779"/>
                  <a:gd name="connsiteY37" fmla="*/ 234974 h 377502"/>
                  <a:gd name="connsiteX38" fmla="*/ 303232 w 377779"/>
                  <a:gd name="connsiteY38" fmla="*/ 332825 h 377502"/>
                  <a:gd name="connsiteX39" fmla="*/ 160061 w 377779"/>
                  <a:gd name="connsiteY39" fmla="*/ 330637 h 377502"/>
                  <a:gd name="connsiteX40" fmla="*/ 224823 w 377779"/>
                  <a:gd name="connsiteY40" fmla="*/ 318148 h 377502"/>
                  <a:gd name="connsiteX41" fmla="*/ 274650 w 377779"/>
                  <a:gd name="connsiteY41" fmla="*/ 294457 h 377502"/>
                  <a:gd name="connsiteX42" fmla="*/ 273233 w 377779"/>
                  <a:gd name="connsiteY42" fmla="*/ 351881 h 377502"/>
                  <a:gd name="connsiteX43" fmla="*/ 273233 w 377779"/>
                  <a:gd name="connsiteY43" fmla="*/ 351881 h 377502"/>
                  <a:gd name="connsiteX44" fmla="*/ 249543 w 377779"/>
                  <a:gd name="connsiteY44" fmla="*/ 362181 h 377502"/>
                  <a:gd name="connsiteX45" fmla="*/ 160061 w 377779"/>
                  <a:gd name="connsiteY45" fmla="*/ 330508 h 377502"/>
                  <a:gd name="connsiteX46" fmla="*/ 48047 w 377779"/>
                  <a:gd name="connsiteY46" fmla="*/ 306946 h 377502"/>
                  <a:gd name="connsiteX47" fmla="*/ 16631 w 377779"/>
                  <a:gd name="connsiteY47" fmla="*/ 253128 h 377502"/>
                  <a:gd name="connsiteX48" fmla="*/ 13541 w 377779"/>
                  <a:gd name="connsiteY48" fmla="*/ 185405 h 377502"/>
                  <a:gd name="connsiteX49" fmla="*/ 21009 w 377779"/>
                  <a:gd name="connsiteY49" fmla="*/ 193774 h 377502"/>
                  <a:gd name="connsiteX50" fmla="*/ 92466 w 377779"/>
                  <a:gd name="connsiteY50" fmla="*/ 213601 h 377502"/>
                  <a:gd name="connsiteX51" fmla="*/ 119504 w 377779"/>
                  <a:gd name="connsiteY51" fmla="*/ 287891 h 377502"/>
                  <a:gd name="connsiteX52" fmla="*/ 148087 w 377779"/>
                  <a:gd name="connsiteY52" fmla="*/ 326517 h 377502"/>
                  <a:gd name="connsiteX53" fmla="*/ 95299 w 377779"/>
                  <a:gd name="connsiteY53" fmla="*/ 324457 h 377502"/>
                  <a:gd name="connsiteX54" fmla="*/ 48047 w 377779"/>
                  <a:gd name="connsiteY54" fmla="*/ 306946 h 377502"/>
                  <a:gd name="connsiteX55" fmla="*/ 85385 w 377779"/>
                  <a:gd name="connsiteY55" fmla="*/ 36568 h 377502"/>
                  <a:gd name="connsiteX56" fmla="*/ 94912 w 377779"/>
                  <a:gd name="connsiteY56" fmla="*/ 30517 h 377502"/>
                  <a:gd name="connsiteX57" fmla="*/ 113710 w 377779"/>
                  <a:gd name="connsiteY57" fmla="*/ 40559 h 377502"/>
                  <a:gd name="connsiteX58" fmla="*/ 72509 w 377779"/>
                  <a:gd name="connsiteY58" fmla="*/ 54078 h 377502"/>
                  <a:gd name="connsiteX59" fmla="*/ 85385 w 377779"/>
                  <a:gd name="connsiteY59" fmla="*/ 36568 h 377502"/>
                  <a:gd name="connsiteX60" fmla="*/ 284821 w 377779"/>
                  <a:gd name="connsiteY60" fmla="*/ 62318 h 377502"/>
                  <a:gd name="connsiteX61" fmla="*/ 281087 w 377779"/>
                  <a:gd name="connsiteY61" fmla="*/ 91030 h 377502"/>
                  <a:gd name="connsiteX62" fmla="*/ 189158 w 377779"/>
                  <a:gd name="connsiteY62" fmla="*/ 42233 h 377502"/>
                  <a:gd name="connsiteX63" fmla="*/ 184910 w 377779"/>
                  <a:gd name="connsiteY63" fmla="*/ 41203 h 377502"/>
                  <a:gd name="connsiteX64" fmla="*/ 181305 w 377779"/>
                  <a:gd name="connsiteY64" fmla="*/ 26010 h 377502"/>
                  <a:gd name="connsiteX65" fmla="*/ 241818 w 377779"/>
                  <a:gd name="connsiteY65" fmla="*/ 29100 h 377502"/>
                  <a:gd name="connsiteX66" fmla="*/ 278770 w 377779"/>
                  <a:gd name="connsiteY66" fmla="*/ 40302 h 377502"/>
                  <a:gd name="connsiteX67" fmla="*/ 284821 w 377779"/>
                  <a:gd name="connsiteY67" fmla="*/ 62318 h 377502"/>
                  <a:gd name="connsiteX68" fmla="*/ 99290 w 377779"/>
                  <a:gd name="connsiteY68" fmla="*/ 99785 h 377502"/>
                  <a:gd name="connsiteX69" fmla="*/ 99419 w 377779"/>
                  <a:gd name="connsiteY69" fmla="*/ 99141 h 377502"/>
                  <a:gd name="connsiteX70" fmla="*/ 107916 w 377779"/>
                  <a:gd name="connsiteY70" fmla="*/ 99656 h 377502"/>
                  <a:gd name="connsiteX71" fmla="*/ 149760 w 377779"/>
                  <a:gd name="connsiteY71" fmla="*/ 88326 h 377502"/>
                  <a:gd name="connsiteX72" fmla="*/ 160704 w 377779"/>
                  <a:gd name="connsiteY72" fmla="*/ 80601 h 377502"/>
                  <a:gd name="connsiteX73" fmla="*/ 166627 w 377779"/>
                  <a:gd name="connsiteY73" fmla="*/ 87425 h 377502"/>
                  <a:gd name="connsiteX74" fmla="*/ 224179 w 377779"/>
                  <a:gd name="connsiteY74" fmla="*/ 167895 h 377502"/>
                  <a:gd name="connsiteX75" fmla="*/ 141520 w 377779"/>
                  <a:gd name="connsiteY75" fmla="*/ 204074 h 377502"/>
                  <a:gd name="connsiteX76" fmla="*/ 96586 w 377779"/>
                  <a:gd name="connsiteY76" fmla="*/ 209095 h 377502"/>
                  <a:gd name="connsiteX77" fmla="*/ 99290 w 377779"/>
                  <a:gd name="connsiteY77" fmla="*/ 99914 h 377502"/>
                  <a:gd name="connsiteX78" fmla="*/ 120663 w 377779"/>
                  <a:gd name="connsiteY78" fmla="*/ 45066 h 377502"/>
                  <a:gd name="connsiteX79" fmla="*/ 157486 w 377779"/>
                  <a:gd name="connsiteY79" fmla="*/ 76996 h 377502"/>
                  <a:gd name="connsiteX80" fmla="*/ 147314 w 377779"/>
                  <a:gd name="connsiteY80" fmla="*/ 84077 h 377502"/>
                  <a:gd name="connsiteX81" fmla="*/ 100706 w 377779"/>
                  <a:gd name="connsiteY81" fmla="*/ 94377 h 377502"/>
                  <a:gd name="connsiteX82" fmla="*/ 120534 w 377779"/>
                  <a:gd name="connsiteY82" fmla="*/ 45066 h 377502"/>
                  <a:gd name="connsiteX83" fmla="*/ 95942 w 377779"/>
                  <a:gd name="connsiteY83" fmla="*/ 93862 h 377502"/>
                  <a:gd name="connsiteX84" fmla="*/ 72123 w 377779"/>
                  <a:gd name="connsiteY84" fmla="*/ 84850 h 377502"/>
                  <a:gd name="connsiteX85" fmla="*/ 69419 w 377779"/>
                  <a:gd name="connsiteY85" fmla="*/ 80215 h 377502"/>
                  <a:gd name="connsiteX86" fmla="*/ 113968 w 377779"/>
                  <a:gd name="connsiteY86" fmla="*/ 46868 h 377502"/>
                  <a:gd name="connsiteX87" fmla="*/ 95814 w 377779"/>
                  <a:gd name="connsiteY87" fmla="*/ 93862 h 377502"/>
                  <a:gd name="connsiteX88" fmla="*/ 126456 w 377779"/>
                  <a:gd name="connsiteY88" fmla="*/ 43263 h 377502"/>
                  <a:gd name="connsiteX89" fmla="*/ 179631 w 377779"/>
                  <a:gd name="connsiteY89" fmla="*/ 44937 h 377502"/>
                  <a:gd name="connsiteX90" fmla="*/ 161219 w 377779"/>
                  <a:gd name="connsiteY90" fmla="*/ 73906 h 377502"/>
                  <a:gd name="connsiteX91" fmla="*/ 126456 w 377779"/>
                  <a:gd name="connsiteY91" fmla="*/ 43263 h 377502"/>
                  <a:gd name="connsiteX92" fmla="*/ 170361 w 377779"/>
                  <a:gd name="connsiteY92" fmla="*/ 84206 h 377502"/>
                  <a:gd name="connsiteX93" fmla="*/ 164438 w 377779"/>
                  <a:gd name="connsiteY93" fmla="*/ 77382 h 377502"/>
                  <a:gd name="connsiteX94" fmla="*/ 184266 w 377779"/>
                  <a:gd name="connsiteY94" fmla="*/ 45967 h 377502"/>
                  <a:gd name="connsiteX95" fmla="*/ 187871 w 377779"/>
                  <a:gd name="connsiteY95" fmla="*/ 46868 h 377502"/>
                  <a:gd name="connsiteX96" fmla="*/ 279542 w 377779"/>
                  <a:gd name="connsiteY96" fmla="*/ 96180 h 377502"/>
                  <a:gd name="connsiteX97" fmla="*/ 228041 w 377779"/>
                  <a:gd name="connsiteY97" fmla="*/ 164676 h 377502"/>
                  <a:gd name="connsiteX98" fmla="*/ 170361 w 377779"/>
                  <a:gd name="connsiteY98" fmla="*/ 84077 h 377502"/>
                  <a:gd name="connsiteX99" fmla="*/ 176283 w 377779"/>
                  <a:gd name="connsiteY99" fmla="*/ 27040 h 377502"/>
                  <a:gd name="connsiteX100" fmla="*/ 180146 w 377779"/>
                  <a:gd name="connsiteY100" fmla="*/ 40173 h 377502"/>
                  <a:gd name="connsiteX101" fmla="*/ 132121 w 377779"/>
                  <a:gd name="connsiteY101" fmla="*/ 37727 h 377502"/>
                  <a:gd name="connsiteX102" fmla="*/ 175640 w 377779"/>
                  <a:gd name="connsiteY102" fmla="*/ 26525 h 377502"/>
                  <a:gd name="connsiteX103" fmla="*/ 176283 w 377779"/>
                  <a:gd name="connsiteY103" fmla="*/ 27040 h 377502"/>
                  <a:gd name="connsiteX104" fmla="*/ 127744 w 377779"/>
                  <a:gd name="connsiteY104" fmla="*/ 34508 h 377502"/>
                  <a:gd name="connsiteX105" fmla="*/ 148215 w 377779"/>
                  <a:gd name="connsiteY105" fmla="*/ 14423 h 377502"/>
                  <a:gd name="connsiteX106" fmla="*/ 171133 w 377779"/>
                  <a:gd name="connsiteY106" fmla="*/ 22277 h 377502"/>
                  <a:gd name="connsiteX107" fmla="*/ 127744 w 377779"/>
                  <a:gd name="connsiteY107" fmla="*/ 34508 h 377502"/>
                  <a:gd name="connsiteX108" fmla="*/ 119246 w 377779"/>
                  <a:gd name="connsiteY108" fmla="*/ 38242 h 377502"/>
                  <a:gd name="connsiteX109" fmla="*/ 100062 w 377779"/>
                  <a:gd name="connsiteY109" fmla="*/ 27427 h 377502"/>
                  <a:gd name="connsiteX110" fmla="*/ 107787 w 377779"/>
                  <a:gd name="connsiteY110" fmla="*/ 23435 h 377502"/>
                  <a:gd name="connsiteX111" fmla="*/ 139975 w 377779"/>
                  <a:gd name="connsiteY111" fmla="*/ 14680 h 377502"/>
                  <a:gd name="connsiteX112" fmla="*/ 119246 w 377779"/>
                  <a:gd name="connsiteY112" fmla="*/ 38242 h 377502"/>
                  <a:gd name="connsiteX113" fmla="*/ 102380 w 377779"/>
                  <a:gd name="connsiteY113" fmla="*/ 48156 h 377502"/>
                  <a:gd name="connsiteX114" fmla="*/ 68389 w 377779"/>
                  <a:gd name="connsiteY114" fmla="*/ 74550 h 377502"/>
                  <a:gd name="connsiteX115" fmla="*/ 68647 w 377779"/>
                  <a:gd name="connsiteY115" fmla="*/ 66181 h 377502"/>
                  <a:gd name="connsiteX116" fmla="*/ 70063 w 377779"/>
                  <a:gd name="connsiteY116" fmla="*/ 60387 h 377502"/>
                  <a:gd name="connsiteX117" fmla="*/ 102380 w 377779"/>
                  <a:gd name="connsiteY117" fmla="*/ 48156 h 377502"/>
                  <a:gd name="connsiteX118" fmla="*/ 64012 w 377779"/>
                  <a:gd name="connsiteY118" fmla="*/ 78799 h 377502"/>
                  <a:gd name="connsiteX119" fmla="*/ 36330 w 377779"/>
                  <a:gd name="connsiteY119" fmla="*/ 113433 h 377502"/>
                  <a:gd name="connsiteX120" fmla="*/ 11224 w 377779"/>
                  <a:gd name="connsiteY120" fmla="*/ 171500 h 377502"/>
                  <a:gd name="connsiteX121" fmla="*/ 7361 w 377779"/>
                  <a:gd name="connsiteY121" fmla="*/ 157337 h 377502"/>
                  <a:gd name="connsiteX122" fmla="*/ 43540 w 377779"/>
                  <a:gd name="connsiteY122" fmla="*/ 75708 h 377502"/>
                  <a:gd name="connsiteX123" fmla="*/ 64269 w 377779"/>
                  <a:gd name="connsiteY123" fmla="*/ 63220 h 377502"/>
                  <a:gd name="connsiteX124" fmla="*/ 63754 w 377779"/>
                  <a:gd name="connsiteY124" fmla="*/ 65537 h 377502"/>
                  <a:gd name="connsiteX125" fmla="*/ 63754 w 377779"/>
                  <a:gd name="connsiteY125" fmla="*/ 78927 h 377502"/>
                  <a:gd name="connsiteX126" fmla="*/ 40450 w 377779"/>
                  <a:gd name="connsiteY126" fmla="*/ 116136 h 377502"/>
                  <a:gd name="connsiteX127" fmla="*/ 65686 w 377779"/>
                  <a:gd name="connsiteY127" fmla="*/ 83949 h 377502"/>
                  <a:gd name="connsiteX128" fmla="*/ 68904 w 377779"/>
                  <a:gd name="connsiteY128" fmla="*/ 88455 h 377502"/>
                  <a:gd name="connsiteX129" fmla="*/ 94655 w 377779"/>
                  <a:gd name="connsiteY129" fmla="*/ 98626 h 377502"/>
                  <a:gd name="connsiteX130" fmla="*/ 94655 w 377779"/>
                  <a:gd name="connsiteY130" fmla="*/ 98626 h 377502"/>
                  <a:gd name="connsiteX131" fmla="*/ 91436 w 377779"/>
                  <a:gd name="connsiteY131" fmla="*/ 208966 h 377502"/>
                  <a:gd name="connsiteX132" fmla="*/ 23841 w 377779"/>
                  <a:gd name="connsiteY132" fmla="*/ 190169 h 377502"/>
                  <a:gd name="connsiteX133" fmla="*/ 14700 w 377779"/>
                  <a:gd name="connsiteY133" fmla="*/ 178581 h 377502"/>
                  <a:gd name="connsiteX134" fmla="*/ 40322 w 377779"/>
                  <a:gd name="connsiteY134" fmla="*/ 116136 h 377502"/>
                  <a:gd name="connsiteX135" fmla="*/ 123624 w 377779"/>
                  <a:gd name="connsiteY135" fmla="*/ 285574 h 377502"/>
                  <a:gd name="connsiteX136" fmla="*/ 97616 w 377779"/>
                  <a:gd name="connsiteY136" fmla="*/ 213601 h 377502"/>
                  <a:gd name="connsiteX137" fmla="*/ 142679 w 377779"/>
                  <a:gd name="connsiteY137" fmla="*/ 208580 h 377502"/>
                  <a:gd name="connsiteX138" fmla="*/ 226754 w 377779"/>
                  <a:gd name="connsiteY138" fmla="*/ 171886 h 377502"/>
                  <a:gd name="connsiteX139" fmla="*/ 257397 w 377779"/>
                  <a:gd name="connsiteY139" fmla="*/ 234974 h 377502"/>
                  <a:gd name="connsiteX140" fmla="*/ 273619 w 377779"/>
                  <a:gd name="connsiteY140" fmla="*/ 289565 h 377502"/>
                  <a:gd name="connsiteX141" fmla="*/ 223278 w 377779"/>
                  <a:gd name="connsiteY141" fmla="*/ 313770 h 377502"/>
                  <a:gd name="connsiteX142" fmla="*/ 155168 w 377779"/>
                  <a:gd name="connsiteY142" fmla="*/ 326130 h 377502"/>
                  <a:gd name="connsiteX143" fmla="*/ 123624 w 377779"/>
                  <a:gd name="connsiteY143" fmla="*/ 285574 h 377502"/>
                  <a:gd name="connsiteX144" fmla="*/ 277868 w 377779"/>
                  <a:gd name="connsiteY144" fmla="*/ 286861 h 377502"/>
                  <a:gd name="connsiteX145" fmla="*/ 261774 w 377779"/>
                  <a:gd name="connsiteY145" fmla="*/ 233172 h 377502"/>
                  <a:gd name="connsiteX146" fmla="*/ 230488 w 377779"/>
                  <a:gd name="connsiteY146" fmla="*/ 168925 h 377502"/>
                  <a:gd name="connsiteX147" fmla="*/ 283276 w 377779"/>
                  <a:gd name="connsiteY147" fmla="*/ 99914 h 377502"/>
                  <a:gd name="connsiteX148" fmla="*/ 333618 w 377779"/>
                  <a:gd name="connsiteY148" fmla="*/ 183087 h 377502"/>
                  <a:gd name="connsiteX149" fmla="*/ 339025 w 377779"/>
                  <a:gd name="connsiteY149" fmla="*/ 226348 h 377502"/>
                  <a:gd name="connsiteX150" fmla="*/ 277868 w 377779"/>
                  <a:gd name="connsiteY150" fmla="*/ 286861 h 377502"/>
                  <a:gd name="connsiteX151" fmla="*/ 323189 w 377779"/>
                  <a:gd name="connsiteY151" fmla="*/ 62962 h 377502"/>
                  <a:gd name="connsiteX152" fmla="*/ 282246 w 377779"/>
                  <a:gd name="connsiteY152" fmla="*/ 36568 h 377502"/>
                  <a:gd name="connsiteX153" fmla="*/ 275036 w 377779"/>
                  <a:gd name="connsiteY153" fmla="*/ 26010 h 377502"/>
                  <a:gd name="connsiteX154" fmla="*/ 323189 w 377779"/>
                  <a:gd name="connsiteY154" fmla="*/ 62962 h 377502"/>
                  <a:gd name="connsiteX155" fmla="*/ 256624 w 377779"/>
                  <a:gd name="connsiteY155" fmla="*/ 17899 h 377502"/>
                  <a:gd name="connsiteX156" fmla="*/ 274521 w 377779"/>
                  <a:gd name="connsiteY156" fmla="*/ 33349 h 377502"/>
                  <a:gd name="connsiteX157" fmla="*/ 242590 w 377779"/>
                  <a:gd name="connsiteY157" fmla="*/ 24337 h 377502"/>
                  <a:gd name="connsiteX158" fmla="*/ 177571 w 377779"/>
                  <a:gd name="connsiteY158" fmla="*/ 21504 h 377502"/>
                  <a:gd name="connsiteX159" fmla="*/ 154524 w 377779"/>
                  <a:gd name="connsiteY159" fmla="*/ 10174 h 377502"/>
                  <a:gd name="connsiteX160" fmla="*/ 160576 w 377779"/>
                  <a:gd name="connsiteY160" fmla="*/ 6826 h 377502"/>
                  <a:gd name="connsiteX161" fmla="*/ 188772 w 377779"/>
                  <a:gd name="connsiteY161" fmla="*/ 4638 h 377502"/>
                  <a:gd name="connsiteX162" fmla="*/ 256624 w 377779"/>
                  <a:gd name="connsiteY162" fmla="*/ 18028 h 377502"/>
                  <a:gd name="connsiteX163" fmla="*/ 70192 w 377779"/>
                  <a:gd name="connsiteY163" fmla="*/ 48156 h 377502"/>
                  <a:gd name="connsiteX164" fmla="*/ 66201 w 377779"/>
                  <a:gd name="connsiteY164" fmla="*/ 57039 h 377502"/>
                  <a:gd name="connsiteX165" fmla="*/ 54227 w 377779"/>
                  <a:gd name="connsiteY165" fmla="*/ 63348 h 377502"/>
                  <a:gd name="connsiteX166" fmla="*/ 70192 w 377779"/>
                  <a:gd name="connsiteY166" fmla="*/ 48156 h 377502"/>
                  <a:gd name="connsiteX167" fmla="*/ 4786 w 377779"/>
                  <a:gd name="connsiteY167" fmla="*/ 188624 h 377502"/>
                  <a:gd name="connsiteX168" fmla="*/ 5687 w 377779"/>
                  <a:gd name="connsiteY168" fmla="*/ 170470 h 377502"/>
                  <a:gd name="connsiteX169" fmla="*/ 9679 w 377779"/>
                  <a:gd name="connsiteY169" fmla="*/ 179225 h 377502"/>
                  <a:gd name="connsiteX170" fmla="*/ 6460 w 377779"/>
                  <a:gd name="connsiteY170" fmla="*/ 213473 h 377502"/>
                  <a:gd name="connsiteX171" fmla="*/ 4786 w 377779"/>
                  <a:gd name="connsiteY171" fmla="*/ 188624 h 377502"/>
                  <a:gd name="connsiteX172" fmla="*/ 59119 w 377779"/>
                  <a:gd name="connsiteY172" fmla="*/ 319049 h 377502"/>
                  <a:gd name="connsiteX173" fmla="*/ 94397 w 377779"/>
                  <a:gd name="connsiteY173" fmla="*/ 329220 h 377502"/>
                  <a:gd name="connsiteX174" fmla="*/ 133152 w 377779"/>
                  <a:gd name="connsiteY174" fmla="*/ 331795 h 377502"/>
                  <a:gd name="connsiteX175" fmla="*/ 152593 w 377779"/>
                  <a:gd name="connsiteY175" fmla="*/ 331280 h 377502"/>
                  <a:gd name="connsiteX176" fmla="*/ 226883 w 377779"/>
                  <a:gd name="connsiteY176" fmla="*/ 368876 h 377502"/>
                  <a:gd name="connsiteX177" fmla="*/ 188901 w 377779"/>
                  <a:gd name="connsiteY177" fmla="*/ 372867 h 377502"/>
                  <a:gd name="connsiteX178" fmla="*/ 59119 w 377779"/>
                  <a:gd name="connsiteY178" fmla="*/ 319178 h 377502"/>
                  <a:gd name="connsiteX179" fmla="*/ 343660 w 377779"/>
                  <a:gd name="connsiteY179" fmla="*/ 227764 h 377502"/>
                  <a:gd name="connsiteX180" fmla="*/ 363746 w 377779"/>
                  <a:gd name="connsiteY180" fmla="*/ 184890 h 377502"/>
                  <a:gd name="connsiteX181" fmla="*/ 369926 w 377779"/>
                  <a:gd name="connsiteY181" fmla="*/ 156049 h 377502"/>
                  <a:gd name="connsiteX182" fmla="*/ 372887 w 377779"/>
                  <a:gd name="connsiteY182" fmla="*/ 188752 h 377502"/>
                  <a:gd name="connsiteX183" fmla="*/ 322159 w 377779"/>
                  <a:gd name="connsiteY183" fmla="*/ 315444 h 377502"/>
                  <a:gd name="connsiteX184" fmla="*/ 343660 w 377779"/>
                  <a:gd name="connsiteY184" fmla="*/ 227893 h 377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</a:cxnLst>
                <a:rect l="l" t="t" r="r" b="b"/>
                <a:pathLst>
                  <a:path w="377779" h="377502">
                    <a:moveTo>
                      <a:pt x="377779" y="188624"/>
                    </a:moveTo>
                    <a:cubicBezTo>
                      <a:pt x="377779" y="159526"/>
                      <a:pt x="371084" y="131844"/>
                      <a:pt x="359239" y="107124"/>
                    </a:cubicBezTo>
                    <a:lnTo>
                      <a:pt x="359239" y="107124"/>
                    </a:lnTo>
                    <a:cubicBezTo>
                      <a:pt x="359239" y="107124"/>
                      <a:pt x="359239" y="107124"/>
                      <a:pt x="359239" y="107124"/>
                    </a:cubicBezTo>
                    <a:cubicBezTo>
                      <a:pt x="328725" y="43649"/>
                      <a:pt x="263834" y="-384"/>
                      <a:pt x="188901" y="3"/>
                    </a:cubicBezTo>
                    <a:cubicBezTo>
                      <a:pt x="167271" y="3"/>
                      <a:pt x="150147" y="3736"/>
                      <a:pt x="145640" y="4766"/>
                    </a:cubicBezTo>
                    <a:cubicBezTo>
                      <a:pt x="131864" y="7985"/>
                      <a:pt x="118731" y="12749"/>
                      <a:pt x="106371" y="18800"/>
                    </a:cubicBezTo>
                    <a:cubicBezTo>
                      <a:pt x="104311" y="19702"/>
                      <a:pt x="102122" y="20603"/>
                      <a:pt x="99934" y="21504"/>
                    </a:cubicBezTo>
                    <a:cubicBezTo>
                      <a:pt x="94011" y="24208"/>
                      <a:pt x="88603" y="27684"/>
                      <a:pt x="83968" y="31675"/>
                    </a:cubicBezTo>
                    <a:cubicBezTo>
                      <a:pt x="72896" y="39143"/>
                      <a:pt x="62724" y="47641"/>
                      <a:pt x="53454" y="57168"/>
                    </a:cubicBezTo>
                    <a:cubicBezTo>
                      <a:pt x="48819" y="61932"/>
                      <a:pt x="36588" y="76352"/>
                      <a:pt x="28991" y="88197"/>
                    </a:cubicBezTo>
                    <a:cubicBezTo>
                      <a:pt x="20236" y="101974"/>
                      <a:pt x="13284" y="117038"/>
                      <a:pt x="8391" y="132874"/>
                    </a:cubicBezTo>
                    <a:cubicBezTo>
                      <a:pt x="6202" y="140213"/>
                      <a:pt x="409" y="164290"/>
                      <a:pt x="22" y="188495"/>
                    </a:cubicBezTo>
                    <a:cubicBezTo>
                      <a:pt x="-364" y="211928"/>
                      <a:pt x="4271" y="234330"/>
                      <a:pt x="12125" y="255059"/>
                    </a:cubicBezTo>
                    <a:cubicBezTo>
                      <a:pt x="12640" y="256991"/>
                      <a:pt x="14443" y="260853"/>
                      <a:pt x="14443" y="260853"/>
                    </a:cubicBezTo>
                    <a:cubicBezTo>
                      <a:pt x="21138" y="277076"/>
                      <a:pt x="30150" y="292269"/>
                      <a:pt x="40965" y="305788"/>
                    </a:cubicBezTo>
                    <a:cubicBezTo>
                      <a:pt x="40965" y="305788"/>
                      <a:pt x="42897" y="308749"/>
                      <a:pt x="44442" y="310036"/>
                    </a:cubicBezTo>
                    <a:cubicBezTo>
                      <a:pt x="79076" y="351237"/>
                      <a:pt x="130963" y="377502"/>
                      <a:pt x="188901" y="377502"/>
                    </a:cubicBezTo>
                    <a:cubicBezTo>
                      <a:pt x="210917" y="377502"/>
                      <a:pt x="232033" y="373640"/>
                      <a:pt x="251732" y="366687"/>
                    </a:cubicBezTo>
                    <a:cubicBezTo>
                      <a:pt x="252247" y="366558"/>
                      <a:pt x="253405" y="366172"/>
                      <a:pt x="253405" y="366172"/>
                    </a:cubicBezTo>
                    <a:cubicBezTo>
                      <a:pt x="272589" y="359219"/>
                      <a:pt x="290357" y="349177"/>
                      <a:pt x="306065" y="336688"/>
                    </a:cubicBezTo>
                    <a:lnTo>
                      <a:pt x="306065" y="336688"/>
                    </a:lnTo>
                    <a:cubicBezTo>
                      <a:pt x="306065" y="336688"/>
                      <a:pt x="306065" y="336688"/>
                      <a:pt x="306065" y="336688"/>
                    </a:cubicBezTo>
                    <a:cubicBezTo>
                      <a:pt x="349712" y="302054"/>
                      <a:pt x="377779" y="248622"/>
                      <a:pt x="377779" y="188624"/>
                    </a:cubicBezTo>
                    <a:moveTo>
                      <a:pt x="359239" y="183474"/>
                    </a:moveTo>
                    <a:cubicBezTo>
                      <a:pt x="355505" y="195705"/>
                      <a:pt x="350098" y="207550"/>
                      <a:pt x="343532" y="218751"/>
                    </a:cubicBezTo>
                    <a:cubicBezTo>
                      <a:pt x="343017" y="206134"/>
                      <a:pt x="341343" y="193645"/>
                      <a:pt x="338253" y="181800"/>
                    </a:cubicBezTo>
                    <a:cubicBezTo>
                      <a:pt x="330785" y="153474"/>
                      <a:pt x="313404" y="121673"/>
                      <a:pt x="284950" y="94764"/>
                    </a:cubicBezTo>
                    <a:cubicBezTo>
                      <a:pt x="288168" y="84077"/>
                      <a:pt x="289842" y="73262"/>
                      <a:pt x="289585" y="62318"/>
                    </a:cubicBezTo>
                    <a:cubicBezTo>
                      <a:pt x="289456" y="56396"/>
                      <a:pt x="288040" y="49829"/>
                      <a:pt x="285465" y="43521"/>
                    </a:cubicBezTo>
                    <a:cubicBezTo>
                      <a:pt x="317266" y="59486"/>
                      <a:pt x="341729" y="84850"/>
                      <a:pt x="354347" y="108283"/>
                    </a:cubicBezTo>
                    <a:cubicBezTo>
                      <a:pt x="358338" y="116523"/>
                      <a:pt x="361814" y="125149"/>
                      <a:pt x="364518" y="134033"/>
                    </a:cubicBezTo>
                    <a:cubicBezTo>
                      <a:pt x="364518" y="134033"/>
                      <a:pt x="365291" y="139312"/>
                      <a:pt x="365548" y="142402"/>
                    </a:cubicBezTo>
                    <a:cubicBezTo>
                      <a:pt x="366192" y="153217"/>
                      <a:pt x="364003" y="167895"/>
                      <a:pt x="359111" y="183602"/>
                    </a:cubicBezTo>
                    <a:moveTo>
                      <a:pt x="303104" y="332825"/>
                    </a:moveTo>
                    <a:cubicBezTo>
                      <a:pt x="296151" y="338362"/>
                      <a:pt x="288683" y="343383"/>
                      <a:pt x="280958" y="348018"/>
                    </a:cubicBezTo>
                    <a:cubicBezTo>
                      <a:pt x="284435" y="336688"/>
                      <a:pt x="283662" y="315959"/>
                      <a:pt x="279027" y="291882"/>
                    </a:cubicBezTo>
                    <a:cubicBezTo>
                      <a:pt x="303232" y="276303"/>
                      <a:pt x="323575" y="256862"/>
                      <a:pt x="339025" y="234974"/>
                    </a:cubicBezTo>
                    <a:cubicBezTo>
                      <a:pt x="337480" y="273857"/>
                      <a:pt x="324348" y="311968"/>
                      <a:pt x="303232" y="332825"/>
                    </a:cubicBezTo>
                    <a:moveTo>
                      <a:pt x="160061" y="330637"/>
                    </a:moveTo>
                    <a:cubicBezTo>
                      <a:pt x="181305" y="329092"/>
                      <a:pt x="204222" y="325358"/>
                      <a:pt x="224823" y="318148"/>
                    </a:cubicBezTo>
                    <a:cubicBezTo>
                      <a:pt x="242590" y="311968"/>
                      <a:pt x="259328" y="303985"/>
                      <a:pt x="274650" y="294457"/>
                    </a:cubicBezTo>
                    <a:cubicBezTo>
                      <a:pt x="280315" y="325358"/>
                      <a:pt x="279413" y="348404"/>
                      <a:pt x="273233" y="351881"/>
                    </a:cubicBezTo>
                    <a:lnTo>
                      <a:pt x="273233" y="351881"/>
                    </a:lnTo>
                    <a:cubicBezTo>
                      <a:pt x="265637" y="355872"/>
                      <a:pt x="257654" y="359348"/>
                      <a:pt x="249543" y="362181"/>
                    </a:cubicBezTo>
                    <a:cubicBezTo>
                      <a:pt x="220574" y="369777"/>
                      <a:pt x="187227" y="354842"/>
                      <a:pt x="160061" y="330508"/>
                    </a:cubicBezTo>
                    <a:moveTo>
                      <a:pt x="48047" y="306946"/>
                    </a:moveTo>
                    <a:cubicBezTo>
                      <a:pt x="34657" y="291110"/>
                      <a:pt x="23970" y="272956"/>
                      <a:pt x="16631" y="253128"/>
                    </a:cubicBezTo>
                    <a:cubicBezTo>
                      <a:pt x="10451" y="228279"/>
                      <a:pt x="10451" y="205490"/>
                      <a:pt x="13541" y="185405"/>
                    </a:cubicBezTo>
                    <a:cubicBezTo>
                      <a:pt x="15859" y="188881"/>
                      <a:pt x="18434" y="191842"/>
                      <a:pt x="21009" y="193774"/>
                    </a:cubicBezTo>
                    <a:cubicBezTo>
                      <a:pt x="37618" y="206391"/>
                      <a:pt x="63111" y="213215"/>
                      <a:pt x="92466" y="213601"/>
                    </a:cubicBezTo>
                    <a:cubicBezTo>
                      <a:pt x="97745" y="239867"/>
                      <a:pt x="106757" y="265102"/>
                      <a:pt x="119504" y="287891"/>
                    </a:cubicBezTo>
                    <a:cubicBezTo>
                      <a:pt x="127873" y="302826"/>
                      <a:pt x="137658" y="315701"/>
                      <a:pt x="148087" y="326517"/>
                    </a:cubicBezTo>
                    <a:cubicBezTo>
                      <a:pt x="125169" y="327418"/>
                      <a:pt x="105341" y="326130"/>
                      <a:pt x="95299" y="324457"/>
                    </a:cubicBezTo>
                    <a:cubicBezTo>
                      <a:pt x="74570" y="320980"/>
                      <a:pt x="57188" y="314414"/>
                      <a:pt x="48047" y="306946"/>
                    </a:cubicBezTo>
                    <a:moveTo>
                      <a:pt x="85385" y="36568"/>
                    </a:moveTo>
                    <a:cubicBezTo>
                      <a:pt x="88475" y="34508"/>
                      <a:pt x="91693" y="32448"/>
                      <a:pt x="94912" y="30517"/>
                    </a:cubicBezTo>
                    <a:cubicBezTo>
                      <a:pt x="96715" y="31289"/>
                      <a:pt x="103796" y="34379"/>
                      <a:pt x="113710" y="40559"/>
                    </a:cubicBezTo>
                    <a:cubicBezTo>
                      <a:pt x="98002" y="43778"/>
                      <a:pt x="83968" y="48928"/>
                      <a:pt x="72509" y="54078"/>
                    </a:cubicBezTo>
                    <a:cubicBezTo>
                      <a:pt x="74956" y="48671"/>
                      <a:pt x="78947" y="42362"/>
                      <a:pt x="85385" y="36568"/>
                    </a:cubicBezTo>
                    <a:moveTo>
                      <a:pt x="284821" y="62318"/>
                    </a:moveTo>
                    <a:cubicBezTo>
                      <a:pt x="285078" y="71975"/>
                      <a:pt x="283662" y="81631"/>
                      <a:pt x="281087" y="91030"/>
                    </a:cubicBezTo>
                    <a:cubicBezTo>
                      <a:pt x="257783" y="70172"/>
                      <a:pt x="227398" y="52404"/>
                      <a:pt x="189158" y="42233"/>
                    </a:cubicBezTo>
                    <a:cubicBezTo>
                      <a:pt x="187742" y="41847"/>
                      <a:pt x="186326" y="41589"/>
                      <a:pt x="184910" y="41203"/>
                    </a:cubicBezTo>
                    <a:cubicBezTo>
                      <a:pt x="185296" y="35409"/>
                      <a:pt x="184008" y="30259"/>
                      <a:pt x="181305" y="26010"/>
                    </a:cubicBezTo>
                    <a:cubicBezTo>
                      <a:pt x="199716" y="24465"/>
                      <a:pt x="219673" y="25367"/>
                      <a:pt x="241818" y="29100"/>
                    </a:cubicBezTo>
                    <a:cubicBezTo>
                      <a:pt x="254822" y="31289"/>
                      <a:pt x="267182" y="35152"/>
                      <a:pt x="278770" y="40302"/>
                    </a:cubicBezTo>
                    <a:cubicBezTo>
                      <a:pt x="282503" y="47512"/>
                      <a:pt x="284563" y="55366"/>
                      <a:pt x="284821" y="62318"/>
                    </a:cubicBezTo>
                    <a:moveTo>
                      <a:pt x="99290" y="99785"/>
                    </a:moveTo>
                    <a:cubicBezTo>
                      <a:pt x="99290" y="99785"/>
                      <a:pt x="99290" y="99399"/>
                      <a:pt x="99419" y="99141"/>
                    </a:cubicBezTo>
                    <a:cubicBezTo>
                      <a:pt x="102122" y="99399"/>
                      <a:pt x="104955" y="99656"/>
                      <a:pt x="107916" y="99656"/>
                    </a:cubicBezTo>
                    <a:cubicBezTo>
                      <a:pt x="121178" y="99656"/>
                      <a:pt x="135984" y="96566"/>
                      <a:pt x="149760" y="88326"/>
                    </a:cubicBezTo>
                    <a:cubicBezTo>
                      <a:pt x="153752" y="86009"/>
                      <a:pt x="157357" y="83305"/>
                      <a:pt x="160704" y="80601"/>
                    </a:cubicBezTo>
                    <a:cubicBezTo>
                      <a:pt x="162636" y="82790"/>
                      <a:pt x="164696" y="84979"/>
                      <a:pt x="166627" y="87425"/>
                    </a:cubicBezTo>
                    <a:cubicBezTo>
                      <a:pt x="189158" y="114205"/>
                      <a:pt x="208214" y="140857"/>
                      <a:pt x="224179" y="167895"/>
                    </a:cubicBezTo>
                    <a:cubicBezTo>
                      <a:pt x="201132" y="184632"/>
                      <a:pt x="172936" y="197507"/>
                      <a:pt x="141520" y="204074"/>
                    </a:cubicBezTo>
                    <a:cubicBezTo>
                      <a:pt x="126070" y="207293"/>
                      <a:pt x="110877" y="208966"/>
                      <a:pt x="96586" y="209095"/>
                    </a:cubicBezTo>
                    <a:cubicBezTo>
                      <a:pt x="90406" y="175748"/>
                      <a:pt x="89633" y="138153"/>
                      <a:pt x="99290" y="99914"/>
                    </a:cubicBezTo>
                    <a:moveTo>
                      <a:pt x="120663" y="45066"/>
                    </a:moveTo>
                    <a:cubicBezTo>
                      <a:pt x="131220" y="52404"/>
                      <a:pt x="144095" y="62705"/>
                      <a:pt x="157486" y="76996"/>
                    </a:cubicBezTo>
                    <a:cubicBezTo>
                      <a:pt x="154395" y="79571"/>
                      <a:pt x="151048" y="81889"/>
                      <a:pt x="147314" y="84077"/>
                    </a:cubicBezTo>
                    <a:cubicBezTo>
                      <a:pt x="131864" y="93347"/>
                      <a:pt x="114869" y="95665"/>
                      <a:pt x="100706" y="94377"/>
                    </a:cubicBezTo>
                    <a:cubicBezTo>
                      <a:pt x="106371" y="73391"/>
                      <a:pt x="113195" y="57297"/>
                      <a:pt x="120534" y="45066"/>
                    </a:cubicBezTo>
                    <a:moveTo>
                      <a:pt x="95942" y="93862"/>
                    </a:moveTo>
                    <a:cubicBezTo>
                      <a:pt x="85127" y="92317"/>
                      <a:pt x="76372" y="88712"/>
                      <a:pt x="72123" y="84850"/>
                    </a:cubicBezTo>
                    <a:cubicBezTo>
                      <a:pt x="70964" y="83820"/>
                      <a:pt x="70192" y="82146"/>
                      <a:pt x="69419" y="80215"/>
                    </a:cubicBezTo>
                    <a:cubicBezTo>
                      <a:pt x="82295" y="67468"/>
                      <a:pt x="96972" y="56524"/>
                      <a:pt x="113968" y="46868"/>
                    </a:cubicBezTo>
                    <a:cubicBezTo>
                      <a:pt x="107272" y="59100"/>
                      <a:pt x="101092" y="74421"/>
                      <a:pt x="95814" y="93862"/>
                    </a:cubicBezTo>
                    <a:moveTo>
                      <a:pt x="126456" y="43263"/>
                    </a:moveTo>
                    <a:cubicBezTo>
                      <a:pt x="142808" y="41074"/>
                      <a:pt x="160833" y="41074"/>
                      <a:pt x="179631" y="44937"/>
                    </a:cubicBezTo>
                    <a:cubicBezTo>
                      <a:pt x="177571" y="54851"/>
                      <a:pt x="171004" y="65022"/>
                      <a:pt x="161219" y="73906"/>
                    </a:cubicBezTo>
                    <a:cubicBezTo>
                      <a:pt x="148730" y="60516"/>
                      <a:pt x="136757" y="50473"/>
                      <a:pt x="126456" y="43263"/>
                    </a:cubicBezTo>
                    <a:moveTo>
                      <a:pt x="170361" y="84206"/>
                    </a:moveTo>
                    <a:cubicBezTo>
                      <a:pt x="168429" y="81889"/>
                      <a:pt x="166369" y="79571"/>
                      <a:pt x="164438" y="77382"/>
                    </a:cubicBezTo>
                    <a:cubicBezTo>
                      <a:pt x="174996" y="67855"/>
                      <a:pt x="182077" y="56911"/>
                      <a:pt x="184266" y="45967"/>
                    </a:cubicBezTo>
                    <a:cubicBezTo>
                      <a:pt x="185425" y="46224"/>
                      <a:pt x="186712" y="46482"/>
                      <a:pt x="187871" y="46868"/>
                    </a:cubicBezTo>
                    <a:cubicBezTo>
                      <a:pt x="226239" y="57168"/>
                      <a:pt x="256495" y="75065"/>
                      <a:pt x="279542" y="96180"/>
                    </a:cubicBezTo>
                    <a:cubicBezTo>
                      <a:pt x="271173" y="121802"/>
                      <a:pt x="252890" y="145621"/>
                      <a:pt x="228041" y="164676"/>
                    </a:cubicBezTo>
                    <a:cubicBezTo>
                      <a:pt x="211947" y="137638"/>
                      <a:pt x="192892" y="110986"/>
                      <a:pt x="170361" y="84077"/>
                    </a:cubicBezTo>
                    <a:moveTo>
                      <a:pt x="176283" y="27040"/>
                    </a:moveTo>
                    <a:cubicBezTo>
                      <a:pt x="179116" y="30259"/>
                      <a:pt x="180403" y="34894"/>
                      <a:pt x="180146" y="40173"/>
                    </a:cubicBezTo>
                    <a:cubicBezTo>
                      <a:pt x="163279" y="36697"/>
                      <a:pt x="147185" y="36310"/>
                      <a:pt x="132121" y="37727"/>
                    </a:cubicBezTo>
                    <a:cubicBezTo>
                      <a:pt x="145640" y="32062"/>
                      <a:pt x="160061" y="28328"/>
                      <a:pt x="175640" y="26525"/>
                    </a:cubicBezTo>
                    <a:cubicBezTo>
                      <a:pt x="175768" y="26783"/>
                      <a:pt x="176026" y="26912"/>
                      <a:pt x="176283" y="27040"/>
                    </a:cubicBezTo>
                    <a:moveTo>
                      <a:pt x="127744" y="34508"/>
                    </a:moveTo>
                    <a:cubicBezTo>
                      <a:pt x="134310" y="25753"/>
                      <a:pt x="141263" y="19444"/>
                      <a:pt x="148215" y="14423"/>
                    </a:cubicBezTo>
                    <a:cubicBezTo>
                      <a:pt x="157357" y="14809"/>
                      <a:pt x="164953" y="17384"/>
                      <a:pt x="171133" y="22277"/>
                    </a:cubicBezTo>
                    <a:cubicBezTo>
                      <a:pt x="155683" y="24465"/>
                      <a:pt x="141263" y="28457"/>
                      <a:pt x="127744" y="34508"/>
                    </a:cubicBezTo>
                    <a:moveTo>
                      <a:pt x="119246" y="38242"/>
                    </a:moveTo>
                    <a:cubicBezTo>
                      <a:pt x="110749" y="32705"/>
                      <a:pt x="104054" y="29358"/>
                      <a:pt x="100062" y="27427"/>
                    </a:cubicBezTo>
                    <a:cubicBezTo>
                      <a:pt x="102637" y="26010"/>
                      <a:pt x="105212" y="24723"/>
                      <a:pt x="107787" y="23435"/>
                    </a:cubicBezTo>
                    <a:cubicBezTo>
                      <a:pt x="119761" y="18543"/>
                      <a:pt x="130576" y="15581"/>
                      <a:pt x="139975" y="14680"/>
                    </a:cubicBezTo>
                    <a:cubicBezTo>
                      <a:pt x="132894" y="20603"/>
                      <a:pt x="125813" y="28070"/>
                      <a:pt x="119246" y="38242"/>
                    </a:cubicBezTo>
                    <a:moveTo>
                      <a:pt x="102380" y="48156"/>
                    </a:moveTo>
                    <a:cubicBezTo>
                      <a:pt x="89762" y="56009"/>
                      <a:pt x="78561" y="64765"/>
                      <a:pt x="68389" y="74550"/>
                    </a:cubicBezTo>
                    <a:cubicBezTo>
                      <a:pt x="68261" y="71975"/>
                      <a:pt x="68261" y="69142"/>
                      <a:pt x="68647" y="66181"/>
                    </a:cubicBezTo>
                    <a:cubicBezTo>
                      <a:pt x="68904" y="64893"/>
                      <a:pt x="69291" y="62833"/>
                      <a:pt x="70063" y="60387"/>
                    </a:cubicBezTo>
                    <a:cubicBezTo>
                      <a:pt x="79076" y="56009"/>
                      <a:pt x="90020" y="51632"/>
                      <a:pt x="102380" y="48156"/>
                    </a:cubicBezTo>
                    <a:moveTo>
                      <a:pt x="64012" y="78799"/>
                    </a:moveTo>
                    <a:cubicBezTo>
                      <a:pt x="53969" y="89099"/>
                      <a:pt x="44828" y="100429"/>
                      <a:pt x="36330" y="113433"/>
                    </a:cubicBezTo>
                    <a:cubicBezTo>
                      <a:pt x="27833" y="126437"/>
                      <a:pt x="17275" y="146264"/>
                      <a:pt x="11224" y="171500"/>
                    </a:cubicBezTo>
                    <a:cubicBezTo>
                      <a:pt x="9035" y="166350"/>
                      <a:pt x="7619" y="161328"/>
                      <a:pt x="7361" y="157337"/>
                    </a:cubicBezTo>
                    <a:cubicBezTo>
                      <a:pt x="12640" y="126952"/>
                      <a:pt x="25258" y="99012"/>
                      <a:pt x="43540" y="75708"/>
                    </a:cubicBezTo>
                    <a:cubicBezTo>
                      <a:pt x="46888" y="73391"/>
                      <a:pt x="54098" y="68498"/>
                      <a:pt x="64269" y="63220"/>
                    </a:cubicBezTo>
                    <a:cubicBezTo>
                      <a:pt x="64141" y="63992"/>
                      <a:pt x="63883" y="64765"/>
                      <a:pt x="63754" y="65537"/>
                    </a:cubicBezTo>
                    <a:cubicBezTo>
                      <a:pt x="62982" y="70430"/>
                      <a:pt x="63111" y="74936"/>
                      <a:pt x="63754" y="78927"/>
                    </a:cubicBezTo>
                    <a:moveTo>
                      <a:pt x="40450" y="116136"/>
                    </a:moveTo>
                    <a:cubicBezTo>
                      <a:pt x="48304" y="104163"/>
                      <a:pt x="56544" y="93476"/>
                      <a:pt x="65686" y="83949"/>
                    </a:cubicBezTo>
                    <a:cubicBezTo>
                      <a:pt x="66587" y="85751"/>
                      <a:pt x="67617" y="87296"/>
                      <a:pt x="68904" y="88455"/>
                    </a:cubicBezTo>
                    <a:cubicBezTo>
                      <a:pt x="73668" y="92704"/>
                      <a:pt x="82938" y="96824"/>
                      <a:pt x="94655" y="98626"/>
                    </a:cubicBezTo>
                    <a:cubicBezTo>
                      <a:pt x="94655" y="98626"/>
                      <a:pt x="94655" y="98626"/>
                      <a:pt x="94655" y="98626"/>
                    </a:cubicBezTo>
                    <a:cubicBezTo>
                      <a:pt x="85771" y="134290"/>
                      <a:pt x="84870" y="172401"/>
                      <a:pt x="91436" y="208966"/>
                    </a:cubicBezTo>
                    <a:cubicBezTo>
                      <a:pt x="63626" y="208451"/>
                      <a:pt x="39549" y="202014"/>
                      <a:pt x="23841" y="190169"/>
                    </a:cubicBezTo>
                    <a:cubicBezTo>
                      <a:pt x="20751" y="187851"/>
                      <a:pt x="17533" y="183602"/>
                      <a:pt x="14700" y="178581"/>
                    </a:cubicBezTo>
                    <a:cubicBezTo>
                      <a:pt x="20236" y="151286"/>
                      <a:pt x="31567" y="129784"/>
                      <a:pt x="40322" y="116136"/>
                    </a:cubicBezTo>
                    <a:moveTo>
                      <a:pt x="123624" y="285574"/>
                    </a:moveTo>
                    <a:cubicBezTo>
                      <a:pt x="112938" y="266647"/>
                      <a:pt x="103410" y="241798"/>
                      <a:pt x="97616" y="213601"/>
                    </a:cubicBezTo>
                    <a:cubicBezTo>
                      <a:pt x="112036" y="213473"/>
                      <a:pt x="127100" y="211799"/>
                      <a:pt x="142679" y="208580"/>
                    </a:cubicBezTo>
                    <a:cubicBezTo>
                      <a:pt x="174481" y="201885"/>
                      <a:pt x="203321" y="188881"/>
                      <a:pt x="226754" y="171886"/>
                    </a:cubicBezTo>
                    <a:cubicBezTo>
                      <a:pt x="238728" y="192615"/>
                      <a:pt x="249028" y="213601"/>
                      <a:pt x="257397" y="234974"/>
                    </a:cubicBezTo>
                    <a:cubicBezTo>
                      <a:pt x="264864" y="254029"/>
                      <a:pt x="270143" y="272827"/>
                      <a:pt x="273619" y="289565"/>
                    </a:cubicBezTo>
                    <a:cubicBezTo>
                      <a:pt x="258169" y="299221"/>
                      <a:pt x="241432" y="307461"/>
                      <a:pt x="223278" y="313770"/>
                    </a:cubicBezTo>
                    <a:cubicBezTo>
                      <a:pt x="201776" y="321238"/>
                      <a:pt x="177313" y="324843"/>
                      <a:pt x="155168" y="326130"/>
                    </a:cubicBezTo>
                    <a:cubicBezTo>
                      <a:pt x="142679" y="314028"/>
                      <a:pt x="131735" y="299994"/>
                      <a:pt x="123624" y="285574"/>
                    </a:cubicBezTo>
                    <a:moveTo>
                      <a:pt x="277868" y="286861"/>
                    </a:moveTo>
                    <a:cubicBezTo>
                      <a:pt x="274263" y="269608"/>
                      <a:pt x="268856" y="251068"/>
                      <a:pt x="261774" y="233172"/>
                    </a:cubicBezTo>
                    <a:cubicBezTo>
                      <a:pt x="253148" y="211413"/>
                      <a:pt x="242719" y="190040"/>
                      <a:pt x="230488" y="168925"/>
                    </a:cubicBezTo>
                    <a:cubicBezTo>
                      <a:pt x="255594" y="149741"/>
                      <a:pt x="274263" y="125793"/>
                      <a:pt x="283276" y="99914"/>
                    </a:cubicBezTo>
                    <a:cubicBezTo>
                      <a:pt x="310056" y="125922"/>
                      <a:pt x="326408" y="156178"/>
                      <a:pt x="333618" y="183087"/>
                    </a:cubicBezTo>
                    <a:cubicBezTo>
                      <a:pt x="337223" y="196735"/>
                      <a:pt x="338897" y="211541"/>
                      <a:pt x="339025" y="226348"/>
                    </a:cubicBezTo>
                    <a:cubicBezTo>
                      <a:pt x="323833" y="249781"/>
                      <a:pt x="302975" y="270381"/>
                      <a:pt x="277868" y="286861"/>
                    </a:cubicBezTo>
                    <a:moveTo>
                      <a:pt x="323189" y="62962"/>
                    </a:moveTo>
                    <a:cubicBezTo>
                      <a:pt x="311344" y="52791"/>
                      <a:pt x="297567" y="43649"/>
                      <a:pt x="282246" y="36568"/>
                    </a:cubicBezTo>
                    <a:cubicBezTo>
                      <a:pt x="280186" y="32834"/>
                      <a:pt x="277740" y="29229"/>
                      <a:pt x="275036" y="26010"/>
                    </a:cubicBezTo>
                    <a:cubicBezTo>
                      <a:pt x="293061" y="35667"/>
                      <a:pt x="309412" y="48156"/>
                      <a:pt x="323189" y="62962"/>
                    </a:cubicBezTo>
                    <a:moveTo>
                      <a:pt x="256624" y="17899"/>
                    </a:moveTo>
                    <a:cubicBezTo>
                      <a:pt x="263963" y="20860"/>
                      <a:pt x="269886" y="26783"/>
                      <a:pt x="274521" y="33349"/>
                    </a:cubicBezTo>
                    <a:cubicBezTo>
                      <a:pt x="264478" y="29358"/>
                      <a:pt x="253792" y="26268"/>
                      <a:pt x="242590" y="24337"/>
                    </a:cubicBezTo>
                    <a:cubicBezTo>
                      <a:pt x="218643" y="20345"/>
                      <a:pt x="197270" y="19444"/>
                      <a:pt x="177571" y="21504"/>
                    </a:cubicBezTo>
                    <a:cubicBezTo>
                      <a:pt x="171391" y="15324"/>
                      <a:pt x="163666" y="11590"/>
                      <a:pt x="154524" y="10174"/>
                    </a:cubicBezTo>
                    <a:cubicBezTo>
                      <a:pt x="156584" y="8886"/>
                      <a:pt x="158516" y="7856"/>
                      <a:pt x="160576" y="6826"/>
                    </a:cubicBezTo>
                    <a:cubicBezTo>
                      <a:pt x="169717" y="5410"/>
                      <a:pt x="179245" y="4638"/>
                      <a:pt x="188772" y="4638"/>
                    </a:cubicBezTo>
                    <a:cubicBezTo>
                      <a:pt x="209501" y="4638"/>
                      <a:pt x="233320" y="8371"/>
                      <a:pt x="256624" y="18028"/>
                    </a:cubicBezTo>
                    <a:moveTo>
                      <a:pt x="70192" y="48156"/>
                    </a:moveTo>
                    <a:cubicBezTo>
                      <a:pt x="68647" y="50988"/>
                      <a:pt x="67231" y="53949"/>
                      <a:pt x="66201" y="57039"/>
                    </a:cubicBezTo>
                    <a:cubicBezTo>
                      <a:pt x="61694" y="59228"/>
                      <a:pt x="57703" y="61417"/>
                      <a:pt x="54227" y="63348"/>
                    </a:cubicBezTo>
                    <a:cubicBezTo>
                      <a:pt x="59248" y="57941"/>
                      <a:pt x="64527" y="52919"/>
                      <a:pt x="70192" y="48156"/>
                    </a:cubicBezTo>
                    <a:moveTo>
                      <a:pt x="4786" y="188624"/>
                    </a:moveTo>
                    <a:cubicBezTo>
                      <a:pt x="4786" y="182444"/>
                      <a:pt x="5044" y="176392"/>
                      <a:pt x="5687" y="170470"/>
                    </a:cubicBezTo>
                    <a:cubicBezTo>
                      <a:pt x="6846" y="173431"/>
                      <a:pt x="8134" y="176392"/>
                      <a:pt x="9679" y="179225"/>
                    </a:cubicBezTo>
                    <a:cubicBezTo>
                      <a:pt x="7619" y="189911"/>
                      <a:pt x="6331" y="201241"/>
                      <a:pt x="6460" y="213473"/>
                    </a:cubicBezTo>
                    <a:cubicBezTo>
                      <a:pt x="5301" y="205361"/>
                      <a:pt x="4786" y="197121"/>
                      <a:pt x="4786" y="188624"/>
                    </a:cubicBezTo>
                    <a:moveTo>
                      <a:pt x="59119" y="319049"/>
                    </a:moveTo>
                    <a:cubicBezTo>
                      <a:pt x="68647" y="323427"/>
                      <a:pt x="80750" y="326903"/>
                      <a:pt x="94397" y="329220"/>
                    </a:cubicBezTo>
                    <a:cubicBezTo>
                      <a:pt x="102637" y="330637"/>
                      <a:pt x="116543" y="331795"/>
                      <a:pt x="133152" y="331795"/>
                    </a:cubicBezTo>
                    <a:cubicBezTo>
                      <a:pt x="139332" y="331795"/>
                      <a:pt x="145769" y="331667"/>
                      <a:pt x="152593" y="331280"/>
                    </a:cubicBezTo>
                    <a:cubicBezTo>
                      <a:pt x="176412" y="354069"/>
                      <a:pt x="203321" y="366558"/>
                      <a:pt x="226883" y="368876"/>
                    </a:cubicBezTo>
                    <a:cubicBezTo>
                      <a:pt x="214651" y="371451"/>
                      <a:pt x="201905" y="372867"/>
                      <a:pt x="188901" y="372867"/>
                    </a:cubicBezTo>
                    <a:cubicBezTo>
                      <a:pt x="138302" y="372867"/>
                      <a:pt x="92466" y="352396"/>
                      <a:pt x="59119" y="319178"/>
                    </a:cubicBezTo>
                    <a:moveTo>
                      <a:pt x="343660" y="227764"/>
                    </a:moveTo>
                    <a:cubicBezTo>
                      <a:pt x="352287" y="214245"/>
                      <a:pt x="359111" y="199825"/>
                      <a:pt x="363746" y="184890"/>
                    </a:cubicBezTo>
                    <a:cubicBezTo>
                      <a:pt x="365548" y="178967"/>
                      <a:pt x="368638" y="167637"/>
                      <a:pt x="369926" y="156049"/>
                    </a:cubicBezTo>
                    <a:cubicBezTo>
                      <a:pt x="371857" y="166607"/>
                      <a:pt x="372887" y="177551"/>
                      <a:pt x="372887" y="188752"/>
                    </a:cubicBezTo>
                    <a:cubicBezTo>
                      <a:pt x="372887" y="237807"/>
                      <a:pt x="353574" y="282484"/>
                      <a:pt x="322159" y="315444"/>
                    </a:cubicBezTo>
                    <a:cubicBezTo>
                      <a:pt x="335807" y="291625"/>
                      <a:pt x="343532" y="259694"/>
                      <a:pt x="343660" y="227893"/>
                    </a:cubicBezTo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8DA46EB0-7130-5630-6906-FD657E34EDAB}"/>
                  </a:ext>
                </a:extLst>
              </p:cNvPr>
              <p:cNvSpPr/>
              <p:nvPr/>
            </p:nvSpPr>
            <p:spPr>
              <a:xfrm>
                <a:off x="1280034" y="789165"/>
                <a:ext cx="396554" cy="320076"/>
              </a:xfrm>
              <a:custGeom>
                <a:avLst/>
                <a:gdLst>
                  <a:gd name="connsiteX0" fmla="*/ 241280 w 396554"/>
                  <a:gd name="connsiteY0" fmla="*/ 143043 h 320076"/>
                  <a:gd name="connsiteX1" fmla="*/ 240250 w 396554"/>
                  <a:gd name="connsiteY1" fmla="*/ 143043 h 320076"/>
                  <a:gd name="connsiteX2" fmla="*/ 139824 w 396554"/>
                  <a:gd name="connsiteY2" fmla="*/ 0 h 320076"/>
                  <a:gd name="connsiteX3" fmla="*/ 0 w 396554"/>
                  <a:gd name="connsiteY3" fmla="*/ 0 h 320076"/>
                  <a:gd name="connsiteX4" fmla="*/ 0 w 396554"/>
                  <a:gd name="connsiteY4" fmla="*/ 7596 h 320076"/>
                  <a:gd name="connsiteX5" fmla="*/ 80856 w 396554"/>
                  <a:gd name="connsiteY5" fmla="*/ 52788 h 320076"/>
                  <a:gd name="connsiteX6" fmla="*/ 80856 w 396554"/>
                  <a:gd name="connsiteY6" fmla="*/ 320076 h 320076"/>
                  <a:gd name="connsiteX7" fmla="*/ 106606 w 396554"/>
                  <a:gd name="connsiteY7" fmla="*/ 320076 h 320076"/>
                  <a:gd name="connsiteX8" fmla="*/ 106606 w 396554"/>
                  <a:gd name="connsiteY8" fmla="*/ 23690 h 320076"/>
                  <a:gd name="connsiteX9" fmla="*/ 107636 w 396554"/>
                  <a:gd name="connsiteY9" fmla="*/ 23690 h 320076"/>
                  <a:gd name="connsiteX10" fmla="*/ 232010 w 396554"/>
                  <a:gd name="connsiteY10" fmla="*/ 212054 h 320076"/>
                  <a:gd name="connsiteX11" fmla="*/ 251581 w 396554"/>
                  <a:gd name="connsiteY11" fmla="*/ 186947 h 320076"/>
                  <a:gd name="connsiteX12" fmla="*/ 352522 w 396554"/>
                  <a:gd name="connsiteY12" fmla="*/ 23690 h 320076"/>
                  <a:gd name="connsiteX13" fmla="*/ 353552 w 396554"/>
                  <a:gd name="connsiteY13" fmla="*/ 23690 h 320076"/>
                  <a:gd name="connsiteX14" fmla="*/ 353552 w 396554"/>
                  <a:gd name="connsiteY14" fmla="*/ 320076 h 320076"/>
                  <a:gd name="connsiteX15" fmla="*/ 396555 w 396554"/>
                  <a:gd name="connsiteY15" fmla="*/ 320076 h 320076"/>
                  <a:gd name="connsiteX16" fmla="*/ 396555 w 396554"/>
                  <a:gd name="connsiteY16" fmla="*/ 0 h 320076"/>
                  <a:gd name="connsiteX17" fmla="*/ 336685 w 396554"/>
                  <a:gd name="connsiteY17" fmla="*/ 0 h 320076"/>
                  <a:gd name="connsiteX18" fmla="*/ 241152 w 396554"/>
                  <a:gd name="connsiteY18" fmla="*/ 143043 h 320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6554" h="320076">
                    <a:moveTo>
                      <a:pt x="241280" y="143043"/>
                    </a:moveTo>
                    <a:lnTo>
                      <a:pt x="240250" y="143043"/>
                    </a:lnTo>
                    <a:lnTo>
                      <a:pt x="139824" y="0"/>
                    </a:lnTo>
                    <a:lnTo>
                      <a:pt x="0" y="0"/>
                    </a:lnTo>
                    <a:lnTo>
                      <a:pt x="0" y="7596"/>
                    </a:lnTo>
                    <a:cubicBezTo>
                      <a:pt x="43518" y="15708"/>
                      <a:pt x="80856" y="16995"/>
                      <a:pt x="80856" y="52788"/>
                    </a:cubicBezTo>
                    <a:lnTo>
                      <a:pt x="80856" y="320076"/>
                    </a:lnTo>
                    <a:lnTo>
                      <a:pt x="106606" y="320076"/>
                    </a:lnTo>
                    <a:lnTo>
                      <a:pt x="106606" y="23690"/>
                    </a:lnTo>
                    <a:lnTo>
                      <a:pt x="107636" y="23690"/>
                    </a:lnTo>
                    <a:lnTo>
                      <a:pt x="232010" y="212054"/>
                    </a:lnTo>
                    <a:lnTo>
                      <a:pt x="251581" y="186947"/>
                    </a:lnTo>
                    <a:lnTo>
                      <a:pt x="352522" y="23690"/>
                    </a:lnTo>
                    <a:lnTo>
                      <a:pt x="353552" y="23690"/>
                    </a:lnTo>
                    <a:lnTo>
                      <a:pt x="353552" y="320076"/>
                    </a:lnTo>
                    <a:lnTo>
                      <a:pt x="396555" y="320076"/>
                    </a:lnTo>
                    <a:lnTo>
                      <a:pt x="396555" y="0"/>
                    </a:lnTo>
                    <a:lnTo>
                      <a:pt x="336685" y="0"/>
                    </a:lnTo>
                    <a:lnTo>
                      <a:pt x="241152" y="143043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5BE8C71B-90EE-1DA7-DA3F-BF4D2B123547}"/>
                  </a:ext>
                </a:extLst>
              </p:cNvPr>
              <p:cNvSpPr/>
              <p:nvPr/>
            </p:nvSpPr>
            <p:spPr>
              <a:xfrm>
                <a:off x="1068109" y="779122"/>
                <a:ext cx="182183" cy="157978"/>
              </a:xfrm>
              <a:custGeom>
                <a:avLst/>
                <a:gdLst>
                  <a:gd name="connsiteX0" fmla="*/ 81628 w 182183"/>
                  <a:gd name="connsiteY0" fmla="*/ 157849 h 157978"/>
                  <a:gd name="connsiteX1" fmla="*/ 39784 w 182183"/>
                  <a:gd name="connsiteY1" fmla="*/ 88066 h 157978"/>
                  <a:gd name="connsiteX2" fmla="*/ 100040 w 182183"/>
                  <a:gd name="connsiteY2" fmla="*/ 27295 h 157978"/>
                  <a:gd name="connsiteX3" fmla="*/ 182183 w 182183"/>
                  <a:gd name="connsiteY3" fmla="*/ 52273 h 157978"/>
                  <a:gd name="connsiteX4" fmla="*/ 182183 w 182183"/>
                  <a:gd name="connsiteY4" fmla="*/ 9656 h 157978"/>
                  <a:gd name="connsiteX5" fmla="*/ 108538 w 182183"/>
                  <a:gd name="connsiteY5" fmla="*/ 0 h 157978"/>
                  <a:gd name="connsiteX6" fmla="*/ 0 w 182183"/>
                  <a:gd name="connsiteY6" fmla="*/ 102744 h 157978"/>
                  <a:gd name="connsiteX7" fmla="*/ 5794 w 182183"/>
                  <a:gd name="connsiteY7" fmla="*/ 140339 h 157978"/>
                  <a:gd name="connsiteX8" fmla="*/ 81628 w 182183"/>
                  <a:gd name="connsiteY8" fmla="*/ 157978 h 157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2183" h="157978">
                    <a:moveTo>
                      <a:pt x="81628" y="157849"/>
                    </a:moveTo>
                    <a:cubicBezTo>
                      <a:pt x="57809" y="140339"/>
                      <a:pt x="39784" y="120383"/>
                      <a:pt x="39784" y="88066"/>
                    </a:cubicBezTo>
                    <a:cubicBezTo>
                      <a:pt x="39784" y="50986"/>
                      <a:pt x="64118" y="27295"/>
                      <a:pt x="100040" y="27295"/>
                    </a:cubicBezTo>
                    <a:cubicBezTo>
                      <a:pt x="135962" y="27295"/>
                      <a:pt x="166733" y="43647"/>
                      <a:pt x="182183" y="52273"/>
                    </a:cubicBezTo>
                    <a:lnTo>
                      <a:pt x="182183" y="9656"/>
                    </a:lnTo>
                    <a:cubicBezTo>
                      <a:pt x="167763" y="6051"/>
                      <a:pt x="140854" y="0"/>
                      <a:pt x="108538" y="0"/>
                    </a:cubicBezTo>
                    <a:cubicBezTo>
                      <a:pt x="42359" y="0"/>
                      <a:pt x="0" y="36437"/>
                      <a:pt x="0" y="102744"/>
                    </a:cubicBezTo>
                    <a:cubicBezTo>
                      <a:pt x="0" y="116906"/>
                      <a:pt x="2189" y="129267"/>
                      <a:pt x="5794" y="140339"/>
                    </a:cubicBezTo>
                    <a:cubicBezTo>
                      <a:pt x="33089" y="145232"/>
                      <a:pt x="58453" y="151154"/>
                      <a:pt x="81628" y="157978"/>
                    </a:cubicBezTo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026B96E5-FDB9-2FFF-07CB-615EDC17639E}"/>
                  </a:ext>
                </a:extLst>
              </p:cNvPr>
              <p:cNvSpPr/>
              <p:nvPr/>
            </p:nvSpPr>
            <p:spPr>
              <a:xfrm>
                <a:off x="641684" y="781053"/>
                <a:ext cx="631655" cy="397971"/>
              </a:xfrm>
              <a:custGeom>
                <a:avLst/>
                <a:gdLst>
                  <a:gd name="connsiteX0" fmla="*/ 326771 w 631655"/>
                  <a:gd name="connsiteY0" fmla="*/ 150253 h 397971"/>
                  <a:gd name="connsiteX1" fmla="*/ 267932 w 631655"/>
                  <a:gd name="connsiteY1" fmla="*/ 0 h 397971"/>
                  <a:gd name="connsiteX2" fmla="*/ 146519 w 631655"/>
                  <a:gd name="connsiteY2" fmla="*/ 0 h 397971"/>
                  <a:gd name="connsiteX3" fmla="*/ 146519 w 631655"/>
                  <a:gd name="connsiteY3" fmla="*/ 7596 h 397971"/>
                  <a:gd name="connsiteX4" fmla="*/ 221066 w 631655"/>
                  <a:gd name="connsiteY4" fmla="*/ 28583 h 397971"/>
                  <a:gd name="connsiteX5" fmla="*/ 213728 w 631655"/>
                  <a:gd name="connsiteY5" fmla="*/ 52659 h 397971"/>
                  <a:gd name="connsiteX6" fmla="*/ 171368 w 631655"/>
                  <a:gd name="connsiteY6" fmla="*/ 150382 h 397971"/>
                  <a:gd name="connsiteX7" fmla="*/ 0 w 631655"/>
                  <a:gd name="connsiteY7" fmla="*/ 188364 h 397971"/>
                  <a:gd name="connsiteX8" fmla="*/ 23819 w 631655"/>
                  <a:gd name="connsiteY8" fmla="*/ 188621 h 397971"/>
                  <a:gd name="connsiteX9" fmla="*/ 162742 w 631655"/>
                  <a:gd name="connsiteY9" fmla="*/ 170210 h 397971"/>
                  <a:gd name="connsiteX10" fmla="*/ 94761 w 631655"/>
                  <a:gd name="connsiteY10" fmla="*/ 327415 h 397971"/>
                  <a:gd name="connsiteX11" fmla="*/ 125790 w 631655"/>
                  <a:gd name="connsiteY11" fmla="*/ 327415 h 397971"/>
                  <a:gd name="connsiteX12" fmla="*/ 192999 w 631655"/>
                  <a:gd name="connsiteY12" fmla="*/ 169051 h 397971"/>
                  <a:gd name="connsiteX13" fmla="*/ 217461 w 631655"/>
                  <a:gd name="connsiteY13" fmla="*/ 168793 h 397971"/>
                  <a:gd name="connsiteX14" fmla="*/ 292266 w 631655"/>
                  <a:gd name="connsiteY14" fmla="*/ 171368 h 397971"/>
                  <a:gd name="connsiteX15" fmla="*/ 352264 w 631655"/>
                  <a:gd name="connsiteY15" fmla="*/ 327415 h 397971"/>
                  <a:gd name="connsiteX16" fmla="*/ 403250 w 631655"/>
                  <a:gd name="connsiteY16" fmla="*/ 346084 h 397971"/>
                  <a:gd name="connsiteX17" fmla="*/ 336428 w 631655"/>
                  <a:gd name="connsiteY17" fmla="*/ 175488 h 397971"/>
                  <a:gd name="connsiteX18" fmla="*/ 589553 w 631655"/>
                  <a:gd name="connsiteY18" fmla="*/ 296901 h 397971"/>
                  <a:gd name="connsiteX19" fmla="*/ 468398 w 631655"/>
                  <a:gd name="connsiteY19" fmla="*/ 397971 h 397971"/>
                  <a:gd name="connsiteX20" fmla="*/ 631655 w 631655"/>
                  <a:gd name="connsiteY20" fmla="*/ 285700 h 397971"/>
                  <a:gd name="connsiteX21" fmla="*/ 326643 w 631655"/>
                  <a:gd name="connsiteY21" fmla="*/ 150511 h 397971"/>
                  <a:gd name="connsiteX22" fmla="*/ 233298 w 631655"/>
                  <a:gd name="connsiteY22" fmla="*/ 146391 h 397971"/>
                  <a:gd name="connsiteX23" fmla="*/ 202269 w 631655"/>
                  <a:gd name="connsiteY23" fmla="*/ 147421 h 397971"/>
                  <a:gd name="connsiteX24" fmla="*/ 244757 w 631655"/>
                  <a:gd name="connsiteY24" fmla="*/ 47252 h 397971"/>
                  <a:gd name="connsiteX25" fmla="*/ 283253 w 631655"/>
                  <a:gd name="connsiteY25" fmla="*/ 147549 h 397971"/>
                  <a:gd name="connsiteX26" fmla="*/ 233169 w 631655"/>
                  <a:gd name="connsiteY26" fmla="*/ 146391 h 39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631655" h="397971">
                    <a:moveTo>
                      <a:pt x="326771" y="150253"/>
                    </a:moveTo>
                    <a:lnTo>
                      <a:pt x="267932" y="0"/>
                    </a:lnTo>
                    <a:lnTo>
                      <a:pt x="146519" y="0"/>
                    </a:lnTo>
                    <a:lnTo>
                      <a:pt x="146519" y="7596"/>
                    </a:lnTo>
                    <a:cubicBezTo>
                      <a:pt x="171111" y="13004"/>
                      <a:pt x="221066" y="16995"/>
                      <a:pt x="221066" y="28583"/>
                    </a:cubicBezTo>
                    <a:cubicBezTo>
                      <a:pt x="221066" y="35664"/>
                      <a:pt x="217075" y="44677"/>
                      <a:pt x="213728" y="52659"/>
                    </a:cubicBezTo>
                    <a:lnTo>
                      <a:pt x="171368" y="150382"/>
                    </a:lnTo>
                    <a:cubicBezTo>
                      <a:pt x="108023" y="158236"/>
                      <a:pt x="49698" y="175875"/>
                      <a:pt x="0" y="188364"/>
                    </a:cubicBezTo>
                    <a:cubicBezTo>
                      <a:pt x="7983" y="193642"/>
                      <a:pt x="15836" y="183214"/>
                      <a:pt x="23819" y="188621"/>
                    </a:cubicBezTo>
                    <a:cubicBezTo>
                      <a:pt x="65277" y="179351"/>
                      <a:pt x="112400" y="172913"/>
                      <a:pt x="162742" y="170210"/>
                    </a:cubicBezTo>
                    <a:lnTo>
                      <a:pt x="94761" y="327415"/>
                    </a:lnTo>
                    <a:lnTo>
                      <a:pt x="125790" y="327415"/>
                    </a:lnTo>
                    <a:lnTo>
                      <a:pt x="192999" y="169051"/>
                    </a:lnTo>
                    <a:cubicBezTo>
                      <a:pt x="201110" y="168922"/>
                      <a:pt x="209221" y="168793"/>
                      <a:pt x="217461" y="168793"/>
                    </a:cubicBezTo>
                    <a:cubicBezTo>
                      <a:pt x="242954" y="168793"/>
                      <a:pt x="268061" y="169695"/>
                      <a:pt x="292266" y="171368"/>
                    </a:cubicBezTo>
                    <a:lnTo>
                      <a:pt x="352264" y="327415"/>
                    </a:lnTo>
                    <a:cubicBezTo>
                      <a:pt x="384710" y="326514"/>
                      <a:pt x="388186" y="343252"/>
                      <a:pt x="403250" y="346084"/>
                    </a:cubicBezTo>
                    <a:lnTo>
                      <a:pt x="336428" y="175488"/>
                    </a:lnTo>
                    <a:cubicBezTo>
                      <a:pt x="482432" y="192097"/>
                      <a:pt x="589553" y="238705"/>
                      <a:pt x="589553" y="296901"/>
                    </a:cubicBezTo>
                    <a:cubicBezTo>
                      <a:pt x="589553" y="335012"/>
                      <a:pt x="539984" y="373895"/>
                      <a:pt x="468398" y="397971"/>
                    </a:cubicBezTo>
                    <a:cubicBezTo>
                      <a:pt x="567408" y="372607"/>
                      <a:pt x="631655" y="331793"/>
                      <a:pt x="631655" y="285700"/>
                    </a:cubicBezTo>
                    <a:cubicBezTo>
                      <a:pt x="631655" y="220036"/>
                      <a:pt x="501616" y="165188"/>
                      <a:pt x="326643" y="150511"/>
                    </a:cubicBezTo>
                    <a:moveTo>
                      <a:pt x="233298" y="146391"/>
                    </a:moveTo>
                    <a:cubicBezTo>
                      <a:pt x="222869" y="146391"/>
                      <a:pt x="212569" y="146777"/>
                      <a:pt x="202269" y="147421"/>
                    </a:cubicBezTo>
                    <a:lnTo>
                      <a:pt x="244757" y="47252"/>
                    </a:lnTo>
                    <a:lnTo>
                      <a:pt x="283253" y="147549"/>
                    </a:lnTo>
                    <a:cubicBezTo>
                      <a:pt x="266902" y="146777"/>
                      <a:pt x="250164" y="146391"/>
                      <a:pt x="233169" y="146391"/>
                    </a:cubicBezTo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6B87C828-2D29-4E1A-16F1-8C13590FC727}"/>
                  </a:ext>
                </a:extLst>
              </p:cNvPr>
              <p:cNvSpPr/>
              <p:nvPr/>
            </p:nvSpPr>
            <p:spPr>
              <a:xfrm>
                <a:off x="1697446" y="789165"/>
                <a:ext cx="265871" cy="318273"/>
              </a:xfrm>
              <a:custGeom>
                <a:avLst/>
                <a:gdLst>
                  <a:gd name="connsiteX0" fmla="*/ 208964 w 265871"/>
                  <a:gd name="connsiteY0" fmla="*/ 300120 h 318273"/>
                  <a:gd name="connsiteX1" fmla="*/ 156691 w 265871"/>
                  <a:gd name="connsiteY1" fmla="*/ 300120 h 318273"/>
                  <a:gd name="connsiteX2" fmla="*/ 117035 w 265871"/>
                  <a:gd name="connsiteY2" fmla="*/ 272696 h 318273"/>
                  <a:gd name="connsiteX3" fmla="*/ 117035 w 265871"/>
                  <a:gd name="connsiteY3" fmla="*/ 173171 h 318273"/>
                  <a:gd name="connsiteX4" fmla="*/ 202011 w 265871"/>
                  <a:gd name="connsiteY4" fmla="*/ 173171 h 318273"/>
                  <a:gd name="connsiteX5" fmla="*/ 202011 w 265871"/>
                  <a:gd name="connsiteY5" fmla="*/ 148966 h 318273"/>
                  <a:gd name="connsiteX6" fmla="*/ 117035 w 265871"/>
                  <a:gd name="connsiteY6" fmla="*/ 148966 h 318273"/>
                  <a:gd name="connsiteX7" fmla="*/ 117035 w 265871"/>
                  <a:gd name="connsiteY7" fmla="*/ 49698 h 318273"/>
                  <a:gd name="connsiteX8" fmla="*/ 146519 w 265871"/>
                  <a:gd name="connsiteY8" fmla="*/ 18411 h 318273"/>
                  <a:gd name="connsiteX9" fmla="*/ 197247 w 265871"/>
                  <a:gd name="connsiteY9" fmla="*/ 18411 h 318273"/>
                  <a:gd name="connsiteX10" fmla="*/ 241795 w 265871"/>
                  <a:gd name="connsiteY10" fmla="*/ 57681 h 318273"/>
                  <a:gd name="connsiteX11" fmla="*/ 256731 w 265871"/>
                  <a:gd name="connsiteY11" fmla="*/ 57681 h 318273"/>
                  <a:gd name="connsiteX12" fmla="*/ 254284 w 265871"/>
                  <a:gd name="connsiteY12" fmla="*/ 0 h 318273"/>
                  <a:gd name="connsiteX13" fmla="*/ 0 w 265871"/>
                  <a:gd name="connsiteY13" fmla="*/ 0 h 318273"/>
                  <a:gd name="connsiteX14" fmla="*/ 0 w 265871"/>
                  <a:gd name="connsiteY14" fmla="*/ 7983 h 318273"/>
                  <a:gd name="connsiteX15" fmla="*/ 74933 w 265871"/>
                  <a:gd name="connsiteY15" fmla="*/ 49569 h 318273"/>
                  <a:gd name="connsiteX16" fmla="*/ 74933 w 265871"/>
                  <a:gd name="connsiteY16" fmla="*/ 318274 h 318273"/>
                  <a:gd name="connsiteX17" fmla="*/ 262524 w 265871"/>
                  <a:gd name="connsiteY17" fmla="*/ 318274 h 318273"/>
                  <a:gd name="connsiteX18" fmla="*/ 265872 w 265871"/>
                  <a:gd name="connsiteY18" fmla="*/ 253898 h 318273"/>
                  <a:gd name="connsiteX19" fmla="*/ 208835 w 265871"/>
                  <a:gd name="connsiteY19" fmla="*/ 299734 h 318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65871" h="318273">
                    <a:moveTo>
                      <a:pt x="208964" y="300120"/>
                    </a:moveTo>
                    <a:lnTo>
                      <a:pt x="156691" y="300120"/>
                    </a:lnTo>
                    <a:cubicBezTo>
                      <a:pt x="121413" y="300120"/>
                      <a:pt x="117035" y="300120"/>
                      <a:pt x="117035" y="272696"/>
                    </a:cubicBezTo>
                    <a:lnTo>
                      <a:pt x="117035" y="173171"/>
                    </a:lnTo>
                    <a:lnTo>
                      <a:pt x="202011" y="173171"/>
                    </a:lnTo>
                    <a:lnTo>
                      <a:pt x="202011" y="148966"/>
                    </a:lnTo>
                    <a:lnTo>
                      <a:pt x="117035" y="148966"/>
                    </a:lnTo>
                    <a:lnTo>
                      <a:pt x="117035" y="49698"/>
                    </a:lnTo>
                    <a:cubicBezTo>
                      <a:pt x="117035" y="24205"/>
                      <a:pt x="118966" y="18411"/>
                      <a:pt x="146519" y="18411"/>
                    </a:cubicBezTo>
                    <a:lnTo>
                      <a:pt x="197247" y="18411"/>
                    </a:lnTo>
                    <a:cubicBezTo>
                      <a:pt x="237418" y="18411"/>
                      <a:pt x="236903" y="33089"/>
                      <a:pt x="241795" y="57681"/>
                    </a:cubicBezTo>
                    <a:lnTo>
                      <a:pt x="256731" y="57681"/>
                    </a:lnTo>
                    <a:lnTo>
                      <a:pt x="254284" y="0"/>
                    </a:lnTo>
                    <a:lnTo>
                      <a:pt x="0" y="0"/>
                    </a:lnTo>
                    <a:lnTo>
                      <a:pt x="0" y="7983"/>
                    </a:lnTo>
                    <a:cubicBezTo>
                      <a:pt x="42102" y="13648"/>
                      <a:pt x="74933" y="22660"/>
                      <a:pt x="74933" y="49569"/>
                    </a:cubicBezTo>
                    <a:lnTo>
                      <a:pt x="74933" y="318274"/>
                    </a:lnTo>
                    <a:lnTo>
                      <a:pt x="262524" y="318274"/>
                    </a:lnTo>
                    <a:lnTo>
                      <a:pt x="265872" y="253898"/>
                    </a:lnTo>
                    <a:cubicBezTo>
                      <a:pt x="265872" y="253898"/>
                      <a:pt x="241667" y="299734"/>
                      <a:pt x="208835" y="299734"/>
                    </a:cubicBezTo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26F8A022-745D-B677-B8E4-DC31ADD13B3A}"/>
                  </a:ext>
                </a:extLst>
              </p:cNvPr>
              <p:cNvSpPr/>
              <p:nvPr/>
            </p:nvSpPr>
            <p:spPr>
              <a:xfrm>
                <a:off x="698978" y="1228224"/>
                <a:ext cx="38110" cy="46076"/>
              </a:xfrm>
              <a:custGeom>
                <a:avLst/>
                <a:gdLst>
                  <a:gd name="connsiteX0" fmla="*/ 28712 w 38110"/>
                  <a:gd name="connsiteY0" fmla="*/ 28824 h 46076"/>
                  <a:gd name="connsiteX1" fmla="*/ 30772 w 38110"/>
                  <a:gd name="connsiteY1" fmla="*/ 35004 h 46076"/>
                  <a:gd name="connsiteX2" fmla="*/ 30772 w 38110"/>
                  <a:gd name="connsiteY2" fmla="*/ 36163 h 46076"/>
                  <a:gd name="connsiteX3" fmla="*/ 29613 w 38110"/>
                  <a:gd name="connsiteY3" fmla="*/ 37708 h 46076"/>
                  <a:gd name="connsiteX4" fmla="*/ 12231 w 38110"/>
                  <a:gd name="connsiteY4" fmla="*/ 46077 h 46076"/>
                  <a:gd name="connsiteX5" fmla="*/ 1931 w 38110"/>
                  <a:gd name="connsiteY5" fmla="*/ 43888 h 46076"/>
                  <a:gd name="connsiteX6" fmla="*/ 0 w 38110"/>
                  <a:gd name="connsiteY6" fmla="*/ 42858 h 46076"/>
                  <a:gd name="connsiteX7" fmla="*/ 3219 w 38110"/>
                  <a:gd name="connsiteY7" fmla="*/ 37579 h 46076"/>
                  <a:gd name="connsiteX8" fmla="*/ 4506 w 38110"/>
                  <a:gd name="connsiteY8" fmla="*/ 38351 h 46076"/>
                  <a:gd name="connsiteX9" fmla="*/ 13519 w 38110"/>
                  <a:gd name="connsiteY9" fmla="*/ 40669 h 46076"/>
                  <a:gd name="connsiteX10" fmla="*/ 22789 w 38110"/>
                  <a:gd name="connsiteY10" fmla="*/ 36806 h 46076"/>
                  <a:gd name="connsiteX11" fmla="*/ 23819 w 38110"/>
                  <a:gd name="connsiteY11" fmla="*/ 35648 h 46076"/>
                  <a:gd name="connsiteX12" fmla="*/ 23562 w 38110"/>
                  <a:gd name="connsiteY12" fmla="*/ 34489 h 46076"/>
                  <a:gd name="connsiteX13" fmla="*/ 21630 w 38110"/>
                  <a:gd name="connsiteY13" fmla="*/ 29725 h 46076"/>
                  <a:gd name="connsiteX14" fmla="*/ 18154 w 38110"/>
                  <a:gd name="connsiteY14" fmla="*/ 24961 h 46076"/>
                  <a:gd name="connsiteX15" fmla="*/ 15965 w 38110"/>
                  <a:gd name="connsiteY15" fmla="*/ 22386 h 46076"/>
                  <a:gd name="connsiteX16" fmla="*/ 11716 w 38110"/>
                  <a:gd name="connsiteY16" fmla="*/ 16206 h 46076"/>
                  <a:gd name="connsiteX17" fmla="*/ 10043 w 38110"/>
                  <a:gd name="connsiteY17" fmla="*/ 11571 h 46076"/>
                  <a:gd name="connsiteX18" fmla="*/ 9785 w 38110"/>
                  <a:gd name="connsiteY18" fmla="*/ 10284 h 46076"/>
                  <a:gd name="connsiteX19" fmla="*/ 10686 w 38110"/>
                  <a:gd name="connsiteY19" fmla="*/ 9254 h 46076"/>
                  <a:gd name="connsiteX20" fmla="*/ 22918 w 38110"/>
                  <a:gd name="connsiteY20" fmla="*/ 1529 h 46076"/>
                  <a:gd name="connsiteX21" fmla="*/ 36179 w 38110"/>
                  <a:gd name="connsiteY21" fmla="*/ 112 h 46076"/>
                  <a:gd name="connsiteX22" fmla="*/ 38110 w 38110"/>
                  <a:gd name="connsiteY22" fmla="*/ 112 h 46076"/>
                  <a:gd name="connsiteX23" fmla="*/ 36179 w 38110"/>
                  <a:gd name="connsiteY23" fmla="*/ 5777 h 46076"/>
                  <a:gd name="connsiteX24" fmla="*/ 33475 w 38110"/>
                  <a:gd name="connsiteY24" fmla="*/ 5777 h 46076"/>
                  <a:gd name="connsiteX25" fmla="*/ 26652 w 38110"/>
                  <a:gd name="connsiteY25" fmla="*/ 6035 h 46076"/>
                  <a:gd name="connsiteX26" fmla="*/ 18283 w 38110"/>
                  <a:gd name="connsiteY26" fmla="*/ 9769 h 46076"/>
                  <a:gd name="connsiteX27" fmla="*/ 17124 w 38110"/>
                  <a:gd name="connsiteY27" fmla="*/ 10670 h 46076"/>
                  <a:gd name="connsiteX28" fmla="*/ 17381 w 38110"/>
                  <a:gd name="connsiteY28" fmla="*/ 11571 h 46076"/>
                  <a:gd name="connsiteX29" fmla="*/ 19441 w 38110"/>
                  <a:gd name="connsiteY29" fmla="*/ 16077 h 46076"/>
                  <a:gd name="connsiteX30" fmla="*/ 22918 w 38110"/>
                  <a:gd name="connsiteY30" fmla="*/ 20455 h 46076"/>
                  <a:gd name="connsiteX31" fmla="*/ 25107 w 38110"/>
                  <a:gd name="connsiteY31" fmla="*/ 23159 h 46076"/>
                  <a:gd name="connsiteX32" fmla="*/ 28712 w 38110"/>
                  <a:gd name="connsiteY32" fmla="*/ 28695 h 46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8110" h="46076">
                    <a:moveTo>
                      <a:pt x="28712" y="28824"/>
                    </a:moveTo>
                    <a:cubicBezTo>
                      <a:pt x="29613" y="30755"/>
                      <a:pt x="30643" y="33588"/>
                      <a:pt x="30772" y="35004"/>
                    </a:cubicBezTo>
                    <a:lnTo>
                      <a:pt x="30772" y="36163"/>
                    </a:lnTo>
                    <a:cubicBezTo>
                      <a:pt x="30772" y="36163"/>
                      <a:pt x="29613" y="37708"/>
                      <a:pt x="29613" y="37708"/>
                    </a:cubicBezTo>
                    <a:cubicBezTo>
                      <a:pt x="26909" y="41055"/>
                      <a:pt x="21759" y="45819"/>
                      <a:pt x="12231" y="46077"/>
                    </a:cubicBezTo>
                    <a:cubicBezTo>
                      <a:pt x="8755" y="46077"/>
                      <a:pt x="5021" y="45562"/>
                      <a:pt x="1931" y="43888"/>
                    </a:cubicBezTo>
                    <a:lnTo>
                      <a:pt x="0" y="42858"/>
                    </a:lnTo>
                    <a:lnTo>
                      <a:pt x="3219" y="37579"/>
                    </a:lnTo>
                    <a:lnTo>
                      <a:pt x="4506" y="38351"/>
                    </a:lnTo>
                    <a:cubicBezTo>
                      <a:pt x="7081" y="39897"/>
                      <a:pt x="9656" y="40669"/>
                      <a:pt x="13519" y="40669"/>
                    </a:cubicBezTo>
                    <a:cubicBezTo>
                      <a:pt x="17381" y="40669"/>
                      <a:pt x="21373" y="38351"/>
                      <a:pt x="22789" y="36806"/>
                    </a:cubicBezTo>
                    <a:lnTo>
                      <a:pt x="23819" y="35648"/>
                    </a:lnTo>
                    <a:lnTo>
                      <a:pt x="23562" y="34489"/>
                    </a:lnTo>
                    <a:cubicBezTo>
                      <a:pt x="23175" y="33073"/>
                      <a:pt x="22660" y="31270"/>
                      <a:pt x="21630" y="29725"/>
                    </a:cubicBezTo>
                    <a:cubicBezTo>
                      <a:pt x="20729" y="28309"/>
                      <a:pt x="19699" y="26893"/>
                      <a:pt x="18154" y="24961"/>
                    </a:cubicBezTo>
                    <a:lnTo>
                      <a:pt x="15965" y="22386"/>
                    </a:lnTo>
                    <a:cubicBezTo>
                      <a:pt x="14291" y="20198"/>
                      <a:pt x="12489" y="17880"/>
                      <a:pt x="11716" y="16206"/>
                    </a:cubicBezTo>
                    <a:cubicBezTo>
                      <a:pt x="10815" y="14275"/>
                      <a:pt x="10300" y="12859"/>
                      <a:pt x="10043" y="11571"/>
                    </a:cubicBezTo>
                    <a:lnTo>
                      <a:pt x="9785" y="10284"/>
                    </a:lnTo>
                    <a:lnTo>
                      <a:pt x="10686" y="9254"/>
                    </a:lnTo>
                    <a:cubicBezTo>
                      <a:pt x="13390" y="6164"/>
                      <a:pt x="17896" y="2945"/>
                      <a:pt x="22918" y="1529"/>
                    </a:cubicBezTo>
                    <a:cubicBezTo>
                      <a:pt x="26780" y="370"/>
                      <a:pt x="31287" y="-274"/>
                      <a:pt x="36179" y="112"/>
                    </a:cubicBezTo>
                    <a:lnTo>
                      <a:pt x="38110" y="112"/>
                    </a:lnTo>
                    <a:cubicBezTo>
                      <a:pt x="38110" y="112"/>
                      <a:pt x="36179" y="5777"/>
                      <a:pt x="36179" y="5777"/>
                    </a:cubicBezTo>
                    <a:lnTo>
                      <a:pt x="33475" y="5777"/>
                    </a:lnTo>
                    <a:cubicBezTo>
                      <a:pt x="31673" y="5520"/>
                      <a:pt x="29742" y="5520"/>
                      <a:pt x="26652" y="6035"/>
                    </a:cubicBezTo>
                    <a:cubicBezTo>
                      <a:pt x="23175" y="6679"/>
                      <a:pt x="20085" y="8224"/>
                      <a:pt x="18283" y="9769"/>
                    </a:cubicBezTo>
                    <a:lnTo>
                      <a:pt x="17124" y="10670"/>
                    </a:lnTo>
                    <a:lnTo>
                      <a:pt x="17381" y="11571"/>
                    </a:lnTo>
                    <a:cubicBezTo>
                      <a:pt x="17639" y="12730"/>
                      <a:pt x="18411" y="14532"/>
                      <a:pt x="19441" y="16077"/>
                    </a:cubicBezTo>
                    <a:cubicBezTo>
                      <a:pt x="20472" y="17494"/>
                      <a:pt x="21502" y="18653"/>
                      <a:pt x="22918" y="20455"/>
                    </a:cubicBezTo>
                    <a:lnTo>
                      <a:pt x="25107" y="23159"/>
                    </a:lnTo>
                    <a:cubicBezTo>
                      <a:pt x="26652" y="25219"/>
                      <a:pt x="28068" y="27021"/>
                      <a:pt x="28712" y="28695"/>
                    </a:cubicBezTo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0C1927AB-E8E2-B6D3-9CB1-B5C205582292}"/>
                  </a:ext>
                </a:extLst>
              </p:cNvPr>
              <p:cNvSpPr/>
              <p:nvPr/>
            </p:nvSpPr>
            <p:spPr>
              <a:xfrm>
                <a:off x="765027" y="1228851"/>
                <a:ext cx="36565" cy="44290"/>
              </a:xfrm>
              <a:custGeom>
                <a:avLst/>
                <a:gdLst>
                  <a:gd name="connsiteX0" fmla="*/ 7854 w 36565"/>
                  <a:gd name="connsiteY0" fmla="*/ 39269 h 44290"/>
                  <a:gd name="connsiteX1" fmla="*/ 25235 w 36565"/>
                  <a:gd name="connsiteY1" fmla="*/ 39269 h 44290"/>
                  <a:gd name="connsiteX2" fmla="*/ 23690 w 36565"/>
                  <a:gd name="connsiteY2" fmla="*/ 44291 h 44290"/>
                  <a:gd name="connsiteX3" fmla="*/ 0 w 36565"/>
                  <a:gd name="connsiteY3" fmla="*/ 44291 h 44290"/>
                  <a:gd name="connsiteX4" fmla="*/ 12618 w 36565"/>
                  <a:gd name="connsiteY4" fmla="*/ 3605 h 44290"/>
                  <a:gd name="connsiteX5" fmla="*/ 12618 w 36565"/>
                  <a:gd name="connsiteY5" fmla="*/ 0 h 44290"/>
                  <a:gd name="connsiteX6" fmla="*/ 36565 w 36565"/>
                  <a:gd name="connsiteY6" fmla="*/ 0 h 44290"/>
                  <a:gd name="connsiteX7" fmla="*/ 35020 w 36565"/>
                  <a:gd name="connsiteY7" fmla="*/ 4764 h 44290"/>
                  <a:gd name="connsiteX8" fmla="*/ 18540 w 36565"/>
                  <a:gd name="connsiteY8" fmla="*/ 4764 h 44290"/>
                  <a:gd name="connsiteX9" fmla="*/ 13905 w 36565"/>
                  <a:gd name="connsiteY9" fmla="*/ 19184 h 44290"/>
                  <a:gd name="connsiteX10" fmla="*/ 30514 w 36565"/>
                  <a:gd name="connsiteY10" fmla="*/ 19184 h 44290"/>
                  <a:gd name="connsiteX11" fmla="*/ 28969 w 36565"/>
                  <a:gd name="connsiteY11" fmla="*/ 23948 h 44290"/>
                  <a:gd name="connsiteX12" fmla="*/ 12618 w 36565"/>
                  <a:gd name="connsiteY12" fmla="*/ 23948 h 44290"/>
                  <a:gd name="connsiteX13" fmla="*/ 7854 w 36565"/>
                  <a:gd name="connsiteY13" fmla="*/ 39269 h 44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6565" h="44290">
                    <a:moveTo>
                      <a:pt x="7854" y="39269"/>
                    </a:moveTo>
                    <a:lnTo>
                      <a:pt x="25235" y="39269"/>
                    </a:lnTo>
                    <a:lnTo>
                      <a:pt x="23690" y="44291"/>
                    </a:lnTo>
                    <a:lnTo>
                      <a:pt x="0" y="44291"/>
                    </a:lnTo>
                    <a:lnTo>
                      <a:pt x="12618" y="3605"/>
                    </a:lnTo>
                    <a:lnTo>
                      <a:pt x="12618" y="0"/>
                    </a:lnTo>
                    <a:lnTo>
                      <a:pt x="36565" y="0"/>
                    </a:lnTo>
                    <a:lnTo>
                      <a:pt x="35020" y="4764"/>
                    </a:lnTo>
                    <a:lnTo>
                      <a:pt x="18540" y="4764"/>
                    </a:lnTo>
                    <a:lnTo>
                      <a:pt x="13905" y="19184"/>
                    </a:lnTo>
                    <a:lnTo>
                      <a:pt x="30514" y="19184"/>
                    </a:lnTo>
                    <a:lnTo>
                      <a:pt x="28969" y="23948"/>
                    </a:lnTo>
                    <a:lnTo>
                      <a:pt x="12618" y="23948"/>
                    </a:lnTo>
                    <a:lnTo>
                      <a:pt x="7854" y="39269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1AC8C996-BC7E-20EC-2FE8-75D3E3CE57BC}"/>
                  </a:ext>
                </a:extLst>
              </p:cNvPr>
              <p:cNvSpPr/>
              <p:nvPr/>
            </p:nvSpPr>
            <p:spPr>
              <a:xfrm>
                <a:off x="833266" y="1228851"/>
                <a:ext cx="33089" cy="44290"/>
              </a:xfrm>
              <a:custGeom>
                <a:avLst/>
                <a:gdLst>
                  <a:gd name="connsiteX0" fmla="*/ 8240 w 33089"/>
                  <a:gd name="connsiteY0" fmla="*/ 44291 h 44290"/>
                  <a:gd name="connsiteX1" fmla="*/ 515 w 33089"/>
                  <a:gd name="connsiteY1" fmla="*/ 44291 h 44290"/>
                  <a:gd name="connsiteX2" fmla="*/ 12746 w 33089"/>
                  <a:gd name="connsiteY2" fmla="*/ 5150 h 44290"/>
                  <a:gd name="connsiteX3" fmla="*/ 0 w 33089"/>
                  <a:gd name="connsiteY3" fmla="*/ 5150 h 44290"/>
                  <a:gd name="connsiteX4" fmla="*/ 1803 w 33089"/>
                  <a:gd name="connsiteY4" fmla="*/ 0 h 44290"/>
                  <a:gd name="connsiteX5" fmla="*/ 33089 w 33089"/>
                  <a:gd name="connsiteY5" fmla="*/ 0 h 44290"/>
                  <a:gd name="connsiteX6" fmla="*/ 31287 w 33089"/>
                  <a:gd name="connsiteY6" fmla="*/ 5150 h 44290"/>
                  <a:gd name="connsiteX7" fmla="*/ 19055 w 33089"/>
                  <a:gd name="connsiteY7" fmla="*/ 5150 h 44290"/>
                  <a:gd name="connsiteX8" fmla="*/ 8240 w 33089"/>
                  <a:gd name="connsiteY8" fmla="*/ 40557 h 44290"/>
                  <a:gd name="connsiteX9" fmla="*/ 8240 w 33089"/>
                  <a:gd name="connsiteY9" fmla="*/ 44291 h 44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089" h="44290">
                    <a:moveTo>
                      <a:pt x="8240" y="44291"/>
                    </a:moveTo>
                    <a:lnTo>
                      <a:pt x="515" y="44291"/>
                    </a:lnTo>
                    <a:lnTo>
                      <a:pt x="12746" y="5150"/>
                    </a:lnTo>
                    <a:lnTo>
                      <a:pt x="0" y="5150"/>
                    </a:lnTo>
                    <a:lnTo>
                      <a:pt x="1803" y="0"/>
                    </a:lnTo>
                    <a:lnTo>
                      <a:pt x="33089" y="0"/>
                    </a:lnTo>
                    <a:lnTo>
                      <a:pt x="31287" y="5150"/>
                    </a:lnTo>
                    <a:lnTo>
                      <a:pt x="19055" y="5150"/>
                    </a:lnTo>
                    <a:lnTo>
                      <a:pt x="8240" y="40557"/>
                    </a:lnTo>
                    <a:lnTo>
                      <a:pt x="8240" y="44291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1CFEA219-523A-95E2-B536-55BD681FCC51}"/>
                  </a:ext>
                </a:extLst>
              </p:cNvPr>
              <p:cNvSpPr/>
              <p:nvPr/>
            </p:nvSpPr>
            <p:spPr>
              <a:xfrm>
                <a:off x="893264" y="1228851"/>
                <a:ext cx="33089" cy="44290"/>
              </a:xfrm>
              <a:custGeom>
                <a:avLst/>
                <a:gdLst>
                  <a:gd name="connsiteX0" fmla="*/ 8240 w 33089"/>
                  <a:gd name="connsiteY0" fmla="*/ 44291 h 44290"/>
                  <a:gd name="connsiteX1" fmla="*/ 515 w 33089"/>
                  <a:gd name="connsiteY1" fmla="*/ 44291 h 44290"/>
                  <a:gd name="connsiteX2" fmla="*/ 12746 w 33089"/>
                  <a:gd name="connsiteY2" fmla="*/ 5150 h 44290"/>
                  <a:gd name="connsiteX3" fmla="*/ 0 w 33089"/>
                  <a:gd name="connsiteY3" fmla="*/ 5150 h 44290"/>
                  <a:gd name="connsiteX4" fmla="*/ 1803 w 33089"/>
                  <a:gd name="connsiteY4" fmla="*/ 0 h 44290"/>
                  <a:gd name="connsiteX5" fmla="*/ 33089 w 33089"/>
                  <a:gd name="connsiteY5" fmla="*/ 0 h 44290"/>
                  <a:gd name="connsiteX6" fmla="*/ 31287 w 33089"/>
                  <a:gd name="connsiteY6" fmla="*/ 5150 h 44290"/>
                  <a:gd name="connsiteX7" fmla="*/ 19055 w 33089"/>
                  <a:gd name="connsiteY7" fmla="*/ 5150 h 44290"/>
                  <a:gd name="connsiteX8" fmla="*/ 8240 w 33089"/>
                  <a:gd name="connsiteY8" fmla="*/ 40557 h 44290"/>
                  <a:gd name="connsiteX9" fmla="*/ 8240 w 33089"/>
                  <a:gd name="connsiteY9" fmla="*/ 44291 h 44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089" h="44290">
                    <a:moveTo>
                      <a:pt x="8240" y="44291"/>
                    </a:moveTo>
                    <a:lnTo>
                      <a:pt x="515" y="44291"/>
                    </a:lnTo>
                    <a:lnTo>
                      <a:pt x="12746" y="5150"/>
                    </a:lnTo>
                    <a:lnTo>
                      <a:pt x="0" y="5150"/>
                    </a:lnTo>
                    <a:lnTo>
                      <a:pt x="1803" y="0"/>
                    </a:lnTo>
                    <a:lnTo>
                      <a:pt x="33089" y="0"/>
                    </a:lnTo>
                    <a:lnTo>
                      <a:pt x="31287" y="5150"/>
                    </a:lnTo>
                    <a:lnTo>
                      <a:pt x="19055" y="5150"/>
                    </a:lnTo>
                    <a:lnTo>
                      <a:pt x="8240" y="40557"/>
                    </a:lnTo>
                    <a:lnTo>
                      <a:pt x="8240" y="44291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A9B9799A-5806-1966-98B6-7FDC4C1D6434}"/>
                  </a:ext>
                </a:extLst>
              </p:cNvPr>
              <p:cNvSpPr/>
              <p:nvPr/>
            </p:nvSpPr>
            <p:spPr>
              <a:xfrm>
                <a:off x="948627" y="1228851"/>
                <a:ext cx="20342" cy="44290"/>
              </a:xfrm>
              <a:custGeom>
                <a:avLst/>
                <a:gdLst>
                  <a:gd name="connsiteX0" fmla="*/ 20343 w 20342"/>
                  <a:gd name="connsiteY0" fmla="*/ 0 h 44290"/>
                  <a:gd name="connsiteX1" fmla="*/ 7596 w 20342"/>
                  <a:gd name="connsiteY1" fmla="*/ 40557 h 44290"/>
                  <a:gd name="connsiteX2" fmla="*/ 7596 w 20342"/>
                  <a:gd name="connsiteY2" fmla="*/ 44291 h 44290"/>
                  <a:gd name="connsiteX3" fmla="*/ 0 w 20342"/>
                  <a:gd name="connsiteY3" fmla="*/ 44291 h 44290"/>
                  <a:gd name="connsiteX4" fmla="*/ 12618 w 20342"/>
                  <a:gd name="connsiteY4" fmla="*/ 3605 h 44290"/>
                  <a:gd name="connsiteX5" fmla="*/ 12618 w 20342"/>
                  <a:gd name="connsiteY5" fmla="*/ 0 h 44290"/>
                  <a:gd name="connsiteX6" fmla="*/ 20343 w 20342"/>
                  <a:gd name="connsiteY6" fmla="*/ 0 h 44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342" h="44290">
                    <a:moveTo>
                      <a:pt x="20343" y="0"/>
                    </a:moveTo>
                    <a:lnTo>
                      <a:pt x="7596" y="40557"/>
                    </a:lnTo>
                    <a:lnTo>
                      <a:pt x="7596" y="44291"/>
                    </a:lnTo>
                    <a:lnTo>
                      <a:pt x="0" y="44291"/>
                    </a:lnTo>
                    <a:lnTo>
                      <a:pt x="12618" y="3605"/>
                    </a:lnTo>
                    <a:lnTo>
                      <a:pt x="12618" y="0"/>
                    </a:lnTo>
                    <a:lnTo>
                      <a:pt x="20343" y="0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5D4F0E3A-948B-58C7-5BE9-F3FE49D83424}"/>
                  </a:ext>
                </a:extLst>
              </p:cNvPr>
              <p:cNvSpPr/>
              <p:nvPr/>
            </p:nvSpPr>
            <p:spPr>
              <a:xfrm>
                <a:off x="999355" y="1228851"/>
                <a:ext cx="49054" cy="44290"/>
              </a:xfrm>
              <a:custGeom>
                <a:avLst/>
                <a:gdLst>
                  <a:gd name="connsiteX0" fmla="*/ 29355 w 49054"/>
                  <a:gd name="connsiteY0" fmla="*/ 44291 h 44290"/>
                  <a:gd name="connsiteX1" fmla="*/ 28068 w 49054"/>
                  <a:gd name="connsiteY1" fmla="*/ 42874 h 44290"/>
                  <a:gd name="connsiteX2" fmla="*/ 21630 w 49054"/>
                  <a:gd name="connsiteY2" fmla="*/ 31415 h 44290"/>
                  <a:gd name="connsiteX3" fmla="*/ 17768 w 49054"/>
                  <a:gd name="connsiteY3" fmla="*/ 10686 h 44290"/>
                  <a:gd name="connsiteX4" fmla="*/ 17768 w 49054"/>
                  <a:gd name="connsiteY4" fmla="*/ 6566 h 44290"/>
                  <a:gd name="connsiteX5" fmla="*/ 7339 w 49054"/>
                  <a:gd name="connsiteY5" fmla="*/ 40557 h 44290"/>
                  <a:gd name="connsiteX6" fmla="*/ 7339 w 49054"/>
                  <a:gd name="connsiteY6" fmla="*/ 44291 h 44290"/>
                  <a:gd name="connsiteX7" fmla="*/ 0 w 49054"/>
                  <a:gd name="connsiteY7" fmla="*/ 44291 h 44290"/>
                  <a:gd name="connsiteX8" fmla="*/ 13776 w 49054"/>
                  <a:gd name="connsiteY8" fmla="*/ 0 h 44290"/>
                  <a:gd name="connsiteX9" fmla="*/ 23304 w 49054"/>
                  <a:gd name="connsiteY9" fmla="*/ 0 h 44290"/>
                  <a:gd name="connsiteX10" fmla="*/ 23304 w 49054"/>
                  <a:gd name="connsiteY10" fmla="*/ 2961 h 44290"/>
                  <a:gd name="connsiteX11" fmla="*/ 25493 w 49054"/>
                  <a:gd name="connsiteY11" fmla="*/ 23690 h 44290"/>
                  <a:gd name="connsiteX12" fmla="*/ 30643 w 49054"/>
                  <a:gd name="connsiteY12" fmla="*/ 36050 h 44290"/>
                  <a:gd name="connsiteX13" fmla="*/ 31287 w 49054"/>
                  <a:gd name="connsiteY13" fmla="*/ 37080 h 44290"/>
                  <a:gd name="connsiteX14" fmla="*/ 41587 w 49054"/>
                  <a:gd name="connsiteY14" fmla="*/ 3734 h 44290"/>
                  <a:gd name="connsiteX15" fmla="*/ 41587 w 49054"/>
                  <a:gd name="connsiteY15" fmla="*/ 0 h 44290"/>
                  <a:gd name="connsiteX16" fmla="*/ 49054 w 49054"/>
                  <a:gd name="connsiteY16" fmla="*/ 0 h 44290"/>
                  <a:gd name="connsiteX17" fmla="*/ 35020 w 49054"/>
                  <a:gd name="connsiteY17" fmla="*/ 44291 h 44290"/>
                  <a:gd name="connsiteX18" fmla="*/ 29227 w 49054"/>
                  <a:gd name="connsiteY18" fmla="*/ 44291 h 44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9054" h="44290">
                    <a:moveTo>
                      <a:pt x="29355" y="44291"/>
                    </a:moveTo>
                    <a:lnTo>
                      <a:pt x="28068" y="42874"/>
                    </a:lnTo>
                    <a:cubicBezTo>
                      <a:pt x="26137" y="40557"/>
                      <a:pt x="23562" y="36308"/>
                      <a:pt x="21630" y="31415"/>
                    </a:cubicBezTo>
                    <a:cubicBezTo>
                      <a:pt x="19184" y="25107"/>
                      <a:pt x="17768" y="16995"/>
                      <a:pt x="17768" y="10686"/>
                    </a:cubicBezTo>
                    <a:lnTo>
                      <a:pt x="17768" y="6566"/>
                    </a:lnTo>
                    <a:lnTo>
                      <a:pt x="7339" y="40557"/>
                    </a:lnTo>
                    <a:lnTo>
                      <a:pt x="7339" y="44291"/>
                    </a:lnTo>
                    <a:lnTo>
                      <a:pt x="0" y="44291"/>
                    </a:lnTo>
                    <a:lnTo>
                      <a:pt x="13776" y="0"/>
                    </a:lnTo>
                    <a:lnTo>
                      <a:pt x="23304" y="0"/>
                    </a:lnTo>
                    <a:lnTo>
                      <a:pt x="23304" y="2961"/>
                    </a:lnTo>
                    <a:cubicBezTo>
                      <a:pt x="23304" y="9270"/>
                      <a:pt x="23562" y="16609"/>
                      <a:pt x="25493" y="23690"/>
                    </a:cubicBezTo>
                    <a:cubicBezTo>
                      <a:pt x="27038" y="29613"/>
                      <a:pt x="29355" y="34119"/>
                      <a:pt x="30643" y="36050"/>
                    </a:cubicBezTo>
                    <a:lnTo>
                      <a:pt x="31287" y="37080"/>
                    </a:lnTo>
                    <a:lnTo>
                      <a:pt x="41587" y="3734"/>
                    </a:lnTo>
                    <a:lnTo>
                      <a:pt x="41587" y="0"/>
                    </a:lnTo>
                    <a:lnTo>
                      <a:pt x="49054" y="0"/>
                    </a:lnTo>
                    <a:lnTo>
                      <a:pt x="35020" y="44291"/>
                    </a:lnTo>
                    <a:lnTo>
                      <a:pt x="29227" y="44291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0F51AE3D-42A1-0411-062E-AF7C11C32518}"/>
                  </a:ext>
                </a:extLst>
              </p:cNvPr>
              <p:cNvSpPr/>
              <p:nvPr/>
            </p:nvSpPr>
            <p:spPr>
              <a:xfrm>
                <a:off x="1081429" y="1228374"/>
                <a:ext cx="38051" cy="46313"/>
              </a:xfrm>
              <a:custGeom>
                <a:avLst/>
                <a:gdLst>
                  <a:gd name="connsiteX0" fmla="*/ 32644 w 38051"/>
                  <a:gd name="connsiteY0" fmla="*/ 91 h 46313"/>
                  <a:gd name="connsiteX1" fmla="*/ 38052 w 38051"/>
                  <a:gd name="connsiteY1" fmla="*/ 478 h 46313"/>
                  <a:gd name="connsiteX2" fmla="*/ 36121 w 38051"/>
                  <a:gd name="connsiteY2" fmla="*/ 6014 h 46313"/>
                  <a:gd name="connsiteX3" fmla="*/ 31228 w 38051"/>
                  <a:gd name="connsiteY3" fmla="*/ 5628 h 46313"/>
                  <a:gd name="connsiteX4" fmla="*/ 7409 w 38051"/>
                  <a:gd name="connsiteY4" fmla="*/ 20434 h 46313"/>
                  <a:gd name="connsiteX5" fmla="*/ 11529 w 38051"/>
                  <a:gd name="connsiteY5" fmla="*/ 38717 h 46313"/>
                  <a:gd name="connsiteX6" fmla="*/ 12688 w 38051"/>
                  <a:gd name="connsiteY6" fmla="*/ 40262 h 46313"/>
                  <a:gd name="connsiteX7" fmla="*/ 13847 w 38051"/>
                  <a:gd name="connsiteY7" fmla="*/ 40004 h 46313"/>
                  <a:gd name="connsiteX8" fmla="*/ 23245 w 38051"/>
                  <a:gd name="connsiteY8" fmla="*/ 35884 h 46313"/>
                  <a:gd name="connsiteX9" fmla="*/ 29554 w 38051"/>
                  <a:gd name="connsiteY9" fmla="*/ 28545 h 46313"/>
                  <a:gd name="connsiteX10" fmla="*/ 30198 w 38051"/>
                  <a:gd name="connsiteY10" fmla="*/ 26872 h 46313"/>
                  <a:gd name="connsiteX11" fmla="*/ 19512 w 38051"/>
                  <a:gd name="connsiteY11" fmla="*/ 26872 h 46313"/>
                  <a:gd name="connsiteX12" fmla="*/ 21057 w 38051"/>
                  <a:gd name="connsiteY12" fmla="*/ 22237 h 46313"/>
                  <a:gd name="connsiteX13" fmla="*/ 37923 w 38051"/>
                  <a:gd name="connsiteY13" fmla="*/ 22237 h 46313"/>
                  <a:gd name="connsiteX14" fmla="*/ 36636 w 38051"/>
                  <a:gd name="connsiteY14" fmla="*/ 26614 h 46313"/>
                  <a:gd name="connsiteX15" fmla="*/ 28009 w 38051"/>
                  <a:gd name="connsiteY15" fmla="*/ 39232 h 46313"/>
                  <a:gd name="connsiteX16" fmla="*/ 12173 w 38051"/>
                  <a:gd name="connsiteY16" fmla="*/ 45798 h 46313"/>
                  <a:gd name="connsiteX17" fmla="*/ 9855 w 38051"/>
                  <a:gd name="connsiteY17" fmla="*/ 46313 h 46313"/>
                  <a:gd name="connsiteX18" fmla="*/ 8182 w 38051"/>
                  <a:gd name="connsiteY18" fmla="*/ 44511 h 46313"/>
                  <a:gd name="connsiteX19" fmla="*/ 456 w 38051"/>
                  <a:gd name="connsiteY19" fmla="*/ 20820 h 46313"/>
                  <a:gd name="connsiteX20" fmla="*/ 32773 w 38051"/>
                  <a:gd name="connsiteY20" fmla="*/ 91 h 46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8051" h="46313">
                    <a:moveTo>
                      <a:pt x="32644" y="91"/>
                    </a:moveTo>
                    <a:lnTo>
                      <a:pt x="38052" y="478"/>
                    </a:lnTo>
                    <a:lnTo>
                      <a:pt x="36121" y="6014"/>
                    </a:lnTo>
                    <a:lnTo>
                      <a:pt x="31228" y="5628"/>
                    </a:lnTo>
                    <a:cubicBezTo>
                      <a:pt x="17709" y="4726"/>
                      <a:pt x="10113" y="10392"/>
                      <a:pt x="7409" y="20434"/>
                    </a:cubicBezTo>
                    <a:cubicBezTo>
                      <a:pt x="5220" y="28159"/>
                      <a:pt x="8697" y="35241"/>
                      <a:pt x="11529" y="38717"/>
                    </a:cubicBezTo>
                    <a:lnTo>
                      <a:pt x="12688" y="40262"/>
                    </a:lnTo>
                    <a:lnTo>
                      <a:pt x="13847" y="40004"/>
                    </a:lnTo>
                    <a:cubicBezTo>
                      <a:pt x="16550" y="39489"/>
                      <a:pt x="19898" y="38073"/>
                      <a:pt x="23245" y="35884"/>
                    </a:cubicBezTo>
                    <a:cubicBezTo>
                      <a:pt x="27237" y="33309"/>
                      <a:pt x="28911" y="30219"/>
                      <a:pt x="29554" y="28545"/>
                    </a:cubicBezTo>
                    <a:lnTo>
                      <a:pt x="30198" y="26872"/>
                    </a:lnTo>
                    <a:lnTo>
                      <a:pt x="19512" y="26872"/>
                    </a:lnTo>
                    <a:lnTo>
                      <a:pt x="21057" y="22237"/>
                    </a:lnTo>
                    <a:lnTo>
                      <a:pt x="37923" y="22237"/>
                    </a:lnTo>
                    <a:lnTo>
                      <a:pt x="36636" y="26614"/>
                    </a:lnTo>
                    <a:cubicBezTo>
                      <a:pt x="35091" y="32151"/>
                      <a:pt x="32387" y="36271"/>
                      <a:pt x="28009" y="39232"/>
                    </a:cubicBezTo>
                    <a:cubicBezTo>
                      <a:pt x="22473" y="43094"/>
                      <a:pt x="15134" y="45283"/>
                      <a:pt x="12173" y="45798"/>
                    </a:cubicBezTo>
                    <a:lnTo>
                      <a:pt x="9855" y="46313"/>
                    </a:lnTo>
                    <a:lnTo>
                      <a:pt x="8182" y="44511"/>
                    </a:lnTo>
                    <a:cubicBezTo>
                      <a:pt x="2388" y="38202"/>
                      <a:pt x="-1346" y="29704"/>
                      <a:pt x="456" y="20820"/>
                    </a:cubicBezTo>
                    <a:cubicBezTo>
                      <a:pt x="3418" y="6786"/>
                      <a:pt x="16937" y="-939"/>
                      <a:pt x="32773" y="91"/>
                    </a:cubicBezTo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32EA483B-C8C3-109D-0745-055CBA6F7E1C}"/>
                  </a:ext>
                </a:extLst>
              </p:cNvPr>
              <p:cNvSpPr/>
              <p:nvPr/>
            </p:nvSpPr>
            <p:spPr>
              <a:xfrm>
                <a:off x="1198920" y="1228851"/>
                <a:ext cx="32960" cy="44290"/>
              </a:xfrm>
              <a:custGeom>
                <a:avLst/>
                <a:gdLst>
                  <a:gd name="connsiteX0" fmla="*/ 8111 w 32960"/>
                  <a:gd name="connsiteY0" fmla="*/ 44291 h 44290"/>
                  <a:gd name="connsiteX1" fmla="*/ 515 w 32960"/>
                  <a:gd name="connsiteY1" fmla="*/ 44291 h 44290"/>
                  <a:gd name="connsiteX2" fmla="*/ 12618 w 32960"/>
                  <a:gd name="connsiteY2" fmla="*/ 5150 h 44290"/>
                  <a:gd name="connsiteX3" fmla="*/ 0 w 32960"/>
                  <a:gd name="connsiteY3" fmla="*/ 5150 h 44290"/>
                  <a:gd name="connsiteX4" fmla="*/ 1674 w 32960"/>
                  <a:gd name="connsiteY4" fmla="*/ 0 h 44290"/>
                  <a:gd name="connsiteX5" fmla="*/ 32960 w 32960"/>
                  <a:gd name="connsiteY5" fmla="*/ 0 h 44290"/>
                  <a:gd name="connsiteX6" fmla="*/ 31287 w 32960"/>
                  <a:gd name="connsiteY6" fmla="*/ 5150 h 44290"/>
                  <a:gd name="connsiteX7" fmla="*/ 19055 w 32960"/>
                  <a:gd name="connsiteY7" fmla="*/ 5150 h 44290"/>
                  <a:gd name="connsiteX8" fmla="*/ 8111 w 32960"/>
                  <a:gd name="connsiteY8" fmla="*/ 40557 h 44290"/>
                  <a:gd name="connsiteX9" fmla="*/ 8111 w 32960"/>
                  <a:gd name="connsiteY9" fmla="*/ 44291 h 44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0" h="44290">
                    <a:moveTo>
                      <a:pt x="8111" y="44291"/>
                    </a:moveTo>
                    <a:lnTo>
                      <a:pt x="515" y="44291"/>
                    </a:lnTo>
                    <a:lnTo>
                      <a:pt x="12618" y="5150"/>
                    </a:lnTo>
                    <a:lnTo>
                      <a:pt x="0" y="5150"/>
                    </a:lnTo>
                    <a:lnTo>
                      <a:pt x="1674" y="0"/>
                    </a:lnTo>
                    <a:lnTo>
                      <a:pt x="32960" y="0"/>
                    </a:lnTo>
                    <a:lnTo>
                      <a:pt x="31287" y="5150"/>
                    </a:lnTo>
                    <a:lnTo>
                      <a:pt x="19055" y="5150"/>
                    </a:lnTo>
                    <a:lnTo>
                      <a:pt x="8111" y="40557"/>
                    </a:lnTo>
                    <a:lnTo>
                      <a:pt x="8111" y="44291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623C465D-7F28-4BFD-F153-5A85530985B7}"/>
                  </a:ext>
                </a:extLst>
              </p:cNvPr>
              <p:cNvSpPr/>
              <p:nvPr/>
            </p:nvSpPr>
            <p:spPr>
              <a:xfrm>
                <a:off x="1254026" y="1228851"/>
                <a:ext cx="45964" cy="44290"/>
              </a:xfrm>
              <a:custGeom>
                <a:avLst/>
                <a:gdLst>
                  <a:gd name="connsiteX0" fmla="*/ 12618 w 45964"/>
                  <a:gd name="connsiteY0" fmla="*/ 23948 h 44290"/>
                  <a:gd name="connsiteX1" fmla="*/ 7468 w 45964"/>
                  <a:gd name="connsiteY1" fmla="*/ 40557 h 44290"/>
                  <a:gd name="connsiteX2" fmla="*/ 7468 w 45964"/>
                  <a:gd name="connsiteY2" fmla="*/ 44291 h 44290"/>
                  <a:gd name="connsiteX3" fmla="*/ 0 w 45964"/>
                  <a:gd name="connsiteY3" fmla="*/ 44291 h 44290"/>
                  <a:gd name="connsiteX4" fmla="*/ 12618 w 45964"/>
                  <a:gd name="connsiteY4" fmla="*/ 3605 h 44290"/>
                  <a:gd name="connsiteX5" fmla="*/ 12618 w 45964"/>
                  <a:gd name="connsiteY5" fmla="*/ 0 h 44290"/>
                  <a:gd name="connsiteX6" fmla="*/ 20085 w 45964"/>
                  <a:gd name="connsiteY6" fmla="*/ 0 h 44290"/>
                  <a:gd name="connsiteX7" fmla="*/ 14163 w 45964"/>
                  <a:gd name="connsiteY7" fmla="*/ 19055 h 44290"/>
                  <a:gd name="connsiteX8" fmla="*/ 33733 w 45964"/>
                  <a:gd name="connsiteY8" fmla="*/ 19055 h 44290"/>
                  <a:gd name="connsiteX9" fmla="*/ 38497 w 45964"/>
                  <a:gd name="connsiteY9" fmla="*/ 3605 h 44290"/>
                  <a:gd name="connsiteX10" fmla="*/ 38497 w 45964"/>
                  <a:gd name="connsiteY10" fmla="*/ 0 h 44290"/>
                  <a:gd name="connsiteX11" fmla="*/ 45964 w 45964"/>
                  <a:gd name="connsiteY11" fmla="*/ 0 h 44290"/>
                  <a:gd name="connsiteX12" fmla="*/ 33347 w 45964"/>
                  <a:gd name="connsiteY12" fmla="*/ 40557 h 44290"/>
                  <a:gd name="connsiteX13" fmla="*/ 33347 w 45964"/>
                  <a:gd name="connsiteY13" fmla="*/ 44291 h 44290"/>
                  <a:gd name="connsiteX14" fmla="*/ 25879 w 45964"/>
                  <a:gd name="connsiteY14" fmla="*/ 44291 h 44290"/>
                  <a:gd name="connsiteX15" fmla="*/ 32188 w 45964"/>
                  <a:gd name="connsiteY15" fmla="*/ 23948 h 44290"/>
                  <a:gd name="connsiteX16" fmla="*/ 12618 w 45964"/>
                  <a:gd name="connsiteY16" fmla="*/ 23948 h 44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5964" h="44290">
                    <a:moveTo>
                      <a:pt x="12618" y="23948"/>
                    </a:moveTo>
                    <a:lnTo>
                      <a:pt x="7468" y="40557"/>
                    </a:lnTo>
                    <a:lnTo>
                      <a:pt x="7468" y="44291"/>
                    </a:lnTo>
                    <a:lnTo>
                      <a:pt x="0" y="44291"/>
                    </a:lnTo>
                    <a:lnTo>
                      <a:pt x="12618" y="3605"/>
                    </a:lnTo>
                    <a:lnTo>
                      <a:pt x="12618" y="0"/>
                    </a:lnTo>
                    <a:lnTo>
                      <a:pt x="20085" y="0"/>
                    </a:lnTo>
                    <a:lnTo>
                      <a:pt x="14163" y="19055"/>
                    </a:lnTo>
                    <a:lnTo>
                      <a:pt x="33733" y="19055"/>
                    </a:lnTo>
                    <a:lnTo>
                      <a:pt x="38497" y="3605"/>
                    </a:lnTo>
                    <a:lnTo>
                      <a:pt x="38497" y="0"/>
                    </a:lnTo>
                    <a:lnTo>
                      <a:pt x="45964" y="0"/>
                    </a:lnTo>
                    <a:lnTo>
                      <a:pt x="33347" y="40557"/>
                    </a:lnTo>
                    <a:lnTo>
                      <a:pt x="33347" y="44291"/>
                    </a:lnTo>
                    <a:lnTo>
                      <a:pt x="25879" y="44291"/>
                    </a:lnTo>
                    <a:lnTo>
                      <a:pt x="32188" y="23948"/>
                    </a:lnTo>
                    <a:lnTo>
                      <a:pt x="12618" y="23948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D130D376-79AF-B236-B933-5A2B8234DD21}"/>
                  </a:ext>
                </a:extLst>
              </p:cNvPr>
              <p:cNvSpPr/>
              <p:nvPr/>
            </p:nvSpPr>
            <p:spPr>
              <a:xfrm>
                <a:off x="1330247" y="1228851"/>
                <a:ext cx="36694" cy="44290"/>
              </a:xfrm>
              <a:custGeom>
                <a:avLst/>
                <a:gdLst>
                  <a:gd name="connsiteX0" fmla="*/ 7983 w 36694"/>
                  <a:gd name="connsiteY0" fmla="*/ 39269 h 44290"/>
                  <a:gd name="connsiteX1" fmla="*/ 25364 w 36694"/>
                  <a:gd name="connsiteY1" fmla="*/ 39269 h 44290"/>
                  <a:gd name="connsiteX2" fmla="*/ 23819 w 36694"/>
                  <a:gd name="connsiteY2" fmla="*/ 44291 h 44290"/>
                  <a:gd name="connsiteX3" fmla="*/ 0 w 36694"/>
                  <a:gd name="connsiteY3" fmla="*/ 44291 h 44290"/>
                  <a:gd name="connsiteX4" fmla="*/ 12618 w 36694"/>
                  <a:gd name="connsiteY4" fmla="*/ 3605 h 44290"/>
                  <a:gd name="connsiteX5" fmla="*/ 12618 w 36694"/>
                  <a:gd name="connsiteY5" fmla="*/ 0 h 44290"/>
                  <a:gd name="connsiteX6" fmla="*/ 36694 w 36694"/>
                  <a:gd name="connsiteY6" fmla="*/ 0 h 44290"/>
                  <a:gd name="connsiteX7" fmla="*/ 35149 w 36694"/>
                  <a:gd name="connsiteY7" fmla="*/ 4764 h 44290"/>
                  <a:gd name="connsiteX8" fmla="*/ 18540 w 36694"/>
                  <a:gd name="connsiteY8" fmla="*/ 4764 h 44290"/>
                  <a:gd name="connsiteX9" fmla="*/ 14034 w 36694"/>
                  <a:gd name="connsiteY9" fmla="*/ 19184 h 44290"/>
                  <a:gd name="connsiteX10" fmla="*/ 30643 w 36694"/>
                  <a:gd name="connsiteY10" fmla="*/ 19184 h 44290"/>
                  <a:gd name="connsiteX11" fmla="*/ 29098 w 36694"/>
                  <a:gd name="connsiteY11" fmla="*/ 23948 h 44290"/>
                  <a:gd name="connsiteX12" fmla="*/ 12618 w 36694"/>
                  <a:gd name="connsiteY12" fmla="*/ 23948 h 44290"/>
                  <a:gd name="connsiteX13" fmla="*/ 7983 w 36694"/>
                  <a:gd name="connsiteY13" fmla="*/ 39269 h 44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6694" h="44290">
                    <a:moveTo>
                      <a:pt x="7983" y="39269"/>
                    </a:moveTo>
                    <a:lnTo>
                      <a:pt x="25364" y="39269"/>
                    </a:lnTo>
                    <a:lnTo>
                      <a:pt x="23819" y="44291"/>
                    </a:lnTo>
                    <a:lnTo>
                      <a:pt x="0" y="44291"/>
                    </a:lnTo>
                    <a:lnTo>
                      <a:pt x="12618" y="3605"/>
                    </a:lnTo>
                    <a:lnTo>
                      <a:pt x="12618" y="0"/>
                    </a:lnTo>
                    <a:lnTo>
                      <a:pt x="36694" y="0"/>
                    </a:lnTo>
                    <a:lnTo>
                      <a:pt x="35149" y="4764"/>
                    </a:lnTo>
                    <a:lnTo>
                      <a:pt x="18540" y="4764"/>
                    </a:lnTo>
                    <a:lnTo>
                      <a:pt x="14034" y="19184"/>
                    </a:lnTo>
                    <a:lnTo>
                      <a:pt x="30643" y="19184"/>
                    </a:lnTo>
                    <a:lnTo>
                      <a:pt x="29098" y="23948"/>
                    </a:lnTo>
                    <a:lnTo>
                      <a:pt x="12618" y="23948"/>
                    </a:lnTo>
                    <a:lnTo>
                      <a:pt x="7983" y="39269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F17EE62B-BE3B-2F18-7CBE-F14CDD7CFF71}"/>
                  </a:ext>
                </a:extLst>
              </p:cNvPr>
              <p:cNvSpPr/>
              <p:nvPr/>
            </p:nvSpPr>
            <p:spPr>
              <a:xfrm>
                <a:off x="1422304" y="1228224"/>
                <a:ext cx="38110" cy="46076"/>
              </a:xfrm>
              <a:custGeom>
                <a:avLst/>
                <a:gdLst>
                  <a:gd name="connsiteX0" fmla="*/ 28712 w 38110"/>
                  <a:gd name="connsiteY0" fmla="*/ 28824 h 46076"/>
                  <a:gd name="connsiteX1" fmla="*/ 30772 w 38110"/>
                  <a:gd name="connsiteY1" fmla="*/ 35004 h 46076"/>
                  <a:gd name="connsiteX2" fmla="*/ 30772 w 38110"/>
                  <a:gd name="connsiteY2" fmla="*/ 36163 h 46076"/>
                  <a:gd name="connsiteX3" fmla="*/ 29613 w 38110"/>
                  <a:gd name="connsiteY3" fmla="*/ 37708 h 46076"/>
                  <a:gd name="connsiteX4" fmla="*/ 12231 w 38110"/>
                  <a:gd name="connsiteY4" fmla="*/ 46077 h 46076"/>
                  <a:gd name="connsiteX5" fmla="*/ 1931 w 38110"/>
                  <a:gd name="connsiteY5" fmla="*/ 43888 h 46076"/>
                  <a:gd name="connsiteX6" fmla="*/ 0 w 38110"/>
                  <a:gd name="connsiteY6" fmla="*/ 42858 h 46076"/>
                  <a:gd name="connsiteX7" fmla="*/ 3219 w 38110"/>
                  <a:gd name="connsiteY7" fmla="*/ 37579 h 46076"/>
                  <a:gd name="connsiteX8" fmla="*/ 4506 w 38110"/>
                  <a:gd name="connsiteY8" fmla="*/ 38351 h 46076"/>
                  <a:gd name="connsiteX9" fmla="*/ 13519 w 38110"/>
                  <a:gd name="connsiteY9" fmla="*/ 40669 h 46076"/>
                  <a:gd name="connsiteX10" fmla="*/ 22789 w 38110"/>
                  <a:gd name="connsiteY10" fmla="*/ 36806 h 46076"/>
                  <a:gd name="connsiteX11" fmla="*/ 23819 w 38110"/>
                  <a:gd name="connsiteY11" fmla="*/ 35648 h 46076"/>
                  <a:gd name="connsiteX12" fmla="*/ 23562 w 38110"/>
                  <a:gd name="connsiteY12" fmla="*/ 34489 h 46076"/>
                  <a:gd name="connsiteX13" fmla="*/ 21630 w 38110"/>
                  <a:gd name="connsiteY13" fmla="*/ 29725 h 46076"/>
                  <a:gd name="connsiteX14" fmla="*/ 18154 w 38110"/>
                  <a:gd name="connsiteY14" fmla="*/ 24961 h 46076"/>
                  <a:gd name="connsiteX15" fmla="*/ 15965 w 38110"/>
                  <a:gd name="connsiteY15" fmla="*/ 22386 h 46076"/>
                  <a:gd name="connsiteX16" fmla="*/ 11716 w 38110"/>
                  <a:gd name="connsiteY16" fmla="*/ 16206 h 46076"/>
                  <a:gd name="connsiteX17" fmla="*/ 10043 w 38110"/>
                  <a:gd name="connsiteY17" fmla="*/ 11571 h 46076"/>
                  <a:gd name="connsiteX18" fmla="*/ 9785 w 38110"/>
                  <a:gd name="connsiteY18" fmla="*/ 10284 h 46076"/>
                  <a:gd name="connsiteX19" fmla="*/ 10686 w 38110"/>
                  <a:gd name="connsiteY19" fmla="*/ 9254 h 46076"/>
                  <a:gd name="connsiteX20" fmla="*/ 22918 w 38110"/>
                  <a:gd name="connsiteY20" fmla="*/ 1529 h 46076"/>
                  <a:gd name="connsiteX21" fmla="*/ 36179 w 38110"/>
                  <a:gd name="connsiteY21" fmla="*/ 112 h 46076"/>
                  <a:gd name="connsiteX22" fmla="*/ 38110 w 38110"/>
                  <a:gd name="connsiteY22" fmla="*/ 112 h 46076"/>
                  <a:gd name="connsiteX23" fmla="*/ 36179 w 38110"/>
                  <a:gd name="connsiteY23" fmla="*/ 5777 h 46076"/>
                  <a:gd name="connsiteX24" fmla="*/ 33475 w 38110"/>
                  <a:gd name="connsiteY24" fmla="*/ 5777 h 46076"/>
                  <a:gd name="connsiteX25" fmla="*/ 26652 w 38110"/>
                  <a:gd name="connsiteY25" fmla="*/ 6035 h 46076"/>
                  <a:gd name="connsiteX26" fmla="*/ 18283 w 38110"/>
                  <a:gd name="connsiteY26" fmla="*/ 9769 h 46076"/>
                  <a:gd name="connsiteX27" fmla="*/ 17124 w 38110"/>
                  <a:gd name="connsiteY27" fmla="*/ 10670 h 46076"/>
                  <a:gd name="connsiteX28" fmla="*/ 17381 w 38110"/>
                  <a:gd name="connsiteY28" fmla="*/ 11571 h 46076"/>
                  <a:gd name="connsiteX29" fmla="*/ 19441 w 38110"/>
                  <a:gd name="connsiteY29" fmla="*/ 16077 h 46076"/>
                  <a:gd name="connsiteX30" fmla="*/ 22918 w 38110"/>
                  <a:gd name="connsiteY30" fmla="*/ 20455 h 46076"/>
                  <a:gd name="connsiteX31" fmla="*/ 25107 w 38110"/>
                  <a:gd name="connsiteY31" fmla="*/ 23159 h 46076"/>
                  <a:gd name="connsiteX32" fmla="*/ 28712 w 38110"/>
                  <a:gd name="connsiteY32" fmla="*/ 28695 h 46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8110" h="46076">
                    <a:moveTo>
                      <a:pt x="28712" y="28824"/>
                    </a:moveTo>
                    <a:cubicBezTo>
                      <a:pt x="29613" y="30755"/>
                      <a:pt x="30643" y="33588"/>
                      <a:pt x="30772" y="35004"/>
                    </a:cubicBezTo>
                    <a:lnTo>
                      <a:pt x="30772" y="36163"/>
                    </a:lnTo>
                    <a:cubicBezTo>
                      <a:pt x="30772" y="36163"/>
                      <a:pt x="29613" y="37708"/>
                      <a:pt x="29613" y="37708"/>
                    </a:cubicBezTo>
                    <a:cubicBezTo>
                      <a:pt x="26909" y="41055"/>
                      <a:pt x="21759" y="45819"/>
                      <a:pt x="12231" y="46077"/>
                    </a:cubicBezTo>
                    <a:cubicBezTo>
                      <a:pt x="8755" y="46077"/>
                      <a:pt x="5021" y="45562"/>
                      <a:pt x="1931" y="43888"/>
                    </a:cubicBezTo>
                    <a:lnTo>
                      <a:pt x="0" y="42858"/>
                    </a:lnTo>
                    <a:lnTo>
                      <a:pt x="3219" y="37579"/>
                    </a:lnTo>
                    <a:lnTo>
                      <a:pt x="4506" y="38351"/>
                    </a:lnTo>
                    <a:cubicBezTo>
                      <a:pt x="7081" y="39897"/>
                      <a:pt x="9656" y="40669"/>
                      <a:pt x="13519" y="40669"/>
                    </a:cubicBezTo>
                    <a:cubicBezTo>
                      <a:pt x="17381" y="40669"/>
                      <a:pt x="21373" y="38351"/>
                      <a:pt x="22789" y="36806"/>
                    </a:cubicBezTo>
                    <a:lnTo>
                      <a:pt x="23819" y="35648"/>
                    </a:lnTo>
                    <a:lnTo>
                      <a:pt x="23562" y="34489"/>
                    </a:lnTo>
                    <a:cubicBezTo>
                      <a:pt x="23175" y="33073"/>
                      <a:pt x="22660" y="31270"/>
                      <a:pt x="21630" y="29725"/>
                    </a:cubicBezTo>
                    <a:cubicBezTo>
                      <a:pt x="20729" y="28309"/>
                      <a:pt x="19699" y="26893"/>
                      <a:pt x="18154" y="24961"/>
                    </a:cubicBezTo>
                    <a:lnTo>
                      <a:pt x="15965" y="22386"/>
                    </a:lnTo>
                    <a:cubicBezTo>
                      <a:pt x="14291" y="20198"/>
                      <a:pt x="12489" y="17880"/>
                      <a:pt x="11716" y="16206"/>
                    </a:cubicBezTo>
                    <a:cubicBezTo>
                      <a:pt x="10815" y="14275"/>
                      <a:pt x="10300" y="12859"/>
                      <a:pt x="10043" y="11571"/>
                    </a:cubicBezTo>
                    <a:lnTo>
                      <a:pt x="9785" y="10284"/>
                    </a:lnTo>
                    <a:lnTo>
                      <a:pt x="10686" y="9254"/>
                    </a:lnTo>
                    <a:cubicBezTo>
                      <a:pt x="13390" y="6164"/>
                      <a:pt x="17896" y="2945"/>
                      <a:pt x="22918" y="1529"/>
                    </a:cubicBezTo>
                    <a:cubicBezTo>
                      <a:pt x="26780" y="370"/>
                      <a:pt x="31287" y="-274"/>
                      <a:pt x="36179" y="112"/>
                    </a:cubicBezTo>
                    <a:lnTo>
                      <a:pt x="38110" y="112"/>
                    </a:lnTo>
                    <a:cubicBezTo>
                      <a:pt x="38110" y="112"/>
                      <a:pt x="36179" y="5777"/>
                      <a:pt x="36179" y="5777"/>
                    </a:cubicBezTo>
                    <a:lnTo>
                      <a:pt x="33475" y="5777"/>
                    </a:lnTo>
                    <a:cubicBezTo>
                      <a:pt x="31673" y="5520"/>
                      <a:pt x="29742" y="5520"/>
                      <a:pt x="26652" y="6035"/>
                    </a:cubicBezTo>
                    <a:cubicBezTo>
                      <a:pt x="23175" y="6679"/>
                      <a:pt x="20085" y="8224"/>
                      <a:pt x="18283" y="9769"/>
                    </a:cubicBezTo>
                    <a:lnTo>
                      <a:pt x="17124" y="10670"/>
                    </a:lnTo>
                    <a:lnTo>
                      <a:pt x="17381" y="11571"/>
                    </a:lnTo>
                    <a:cubicBezTo>
                      <a:pt x="17639" y="12730"/>
                      <a:pt x="18411" y="14532"/>
                      <a:pt x="19441" y="16077"/>
                    </a:cubicBezTo>
                    <a:cubicBezTo>
                      <a:pt x="20472" y="17494"/>
                      <a:pt x="21501" y="18653"/>
                      <a:pt x="22918" y="20455"/>
                    </a:cubicBezTo>
                    <a:lnTo>
                      <a:pt x="25107" y="23159"/>
                    </a:lnTo>
                    <a:cubicBezTo>
                      <a:pt x="26652" y="25219"/>
                      <a:pt x="28068" y="27021"/>
                      <a:pt x="28712" y="28695"/>
                    </a:cubicBezTo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643DD26D-DA4A-A3F4-A502-7AD6BD5C95A1}"/>
                  </a:ext>
                </a:extLst>
              </p:cNvPr>
              <p:cNvSpPr/>
              <p:nvPr/>
            </p:nvSpPr>
            <p:spPr>
              <a:xfrm>
                <a:off x="1493375" y="1228851"/>
                <a:ext cx="32960" cy="44290"/>
              </a:xfrm>
              <a:custGeom>
                <a:avLst/>
                <a:gdLst>
                  <a:gd name="connsiteX0" fmla="*/ 8111 w 32960"/>
                  <a:gd name="connsiteY0" fmla="*/ 44291 h 44290"/>
                  <a:gd name="connsiteX1" fmla="*/ 515 w 32960"/>
                  <a:gd name="connsiteY1" fmla="*/ 44291 h 44290"/>
                  <a:gd name="connsiteX2" fmla="*/ 12618 w 32960"/>
                  <a:gd name="connsiteY2" fmla="*/ 5150 h 44290"/>
                  <a:gd name="connsiteX3" fmla="*/ 0 w 32960"/>
                  <a:gd name="connsiteY3" fmla="*/ 5150 h 44290"/>
                  <a:gd name="connsiteX4" fmla="*/ 1674 w 32960"/>
                  <a:gd name="connsiteY4" fmla="*/ 0 h 44290"/>
                  <a:gd name="connsiteX5" fmla="*/ 32960 w 32960"/>
                  <a:gd name="connsiteY5" fmla="*/ 0 h 44290"/>
                  <a:gd name="connsiteX6" fmla="*/ 31287 w 32960"/>
                  <a:gd name="connsiteY6" fmla="*/ 5150 h 44290"/>
                  <a:gd name="connsiteX7" fmla="*/ 19055 w 32960"/>
                  <a:gd name="connsiteY7" fmla="*/ 5150 h 44290"/>
                  <a:gd name="connsiteX8" fmla="*/ 8111 w 32960"/>
                  <a:gd name="connsiteY8" fmla="*/ 40557 h 44290"/>
                  <a:gd name="connsiteX9" fmla="*/ 8111 w 32960"/>
                  <a:gd name="connsiteY9" fmla="*/ 44291 h 44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960" h="44290">
                    <a:moveTo>
                      <a:pt x="8111" y="44291"/>
                    </a:moveTo>
                    <a:lnTo>
                      <a:pt x="515" y="44291"/>
                    </a:lnTo>
                    <a:lnTo>
                      <a:pt x="12618" y="5150"/>
                    </a:lnTo>
                    <a:lnTo>
                      <a:pt x="0" y="5150"/>
                    </a:lnTo>
                    <a:lnTo>
                      <a:pt x="1674" y="0"/>
                    </a:lnTo>
                    <a:lnTo>
                      <a:pt x="32960" y="0"/>
                    </a:lnTo>
                    <a:lnTo>
                      <a:pt x="31287" y="5150"/>
                    </a:lnTo>
                    <a:lnTo>
                      <a:pt x="19055" y="5150"/>
                    </a:lnTo>
                    <a:lnTo>
                      <a:pt x="8111" y="40557"/>
                    </a:lnTo>
                    <a:lnTo>
                      <a:pt x="8111" y="44291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E76BCFE3-0011-1A1A-8469-F77B47F86199}"/>
                  </a:ext>
                </a:extLst>
              </p:cNvPr>
              <p:cNvSpPr/>
              <p:nvPr/>
            </p:nvSpPr>
            <p:spPr>
              <a:xfrm>
                <a:off x="1538953" y="1228851"/>
                <a:ext cx="40170" cy="45063"/>
              </a:xfrm>
              <a:custGeom>
                <a:avLst/>
                <a:gdLst>
                  <a:gd name="connsiteX0" fmla="*/ 31415 w 40170"/>
                  <a:gd name="connsiteY0" fmla="*/ 32832 h 45063"/>
                  <a:gd name="connsiteX1" fmla="*/ 14678 w 40170"/>
                  <a:gd name="connsiteY1" fmla="*/ 32832 h 45063"/>
                  <a:gd name="connsiteX2" fmla="*/ 6309 w 40170"/>
                  <a:gd name="connsiteY2" fmla="*/ 45063 h 45063"/>
                  <a:gd name="connsiteX3" fmla="*/ 0 w 40170"/>
                  <a:gd name="connsiteY3" fmla="*/ 43647 h 45063"/>
                  <a:gd name="connsiteX4" fmla="*/ 31415 w 40170"/>
                  <a:gd name="connsiteY4" fmla="*/ 0 h 45063"/>
                  <a:gd name="connsiteX5" fmla="*/ 40170 w 40170"/>
                  <a:gd name="connsiteY5" fmla="*/ 0 h 45063"/>
                  <a:gd name="connsiteX6" fmla="*/ 39269 w 40170"/>
                  <a:gd name="connsiteY6" fmla="*/ 3476 h 45063"/>
                  <a:gd name="connsiteX7" fmla="*/ 37080 w 40170"/>
                  <a:gd name="connsiteY7" fmla="*/ 28454 h 45063"/>
                  <a:gd name="connsiteX8" fmla="*/ 39269 w 40170"/>
                  <a:gd name="connsiteY8" fmla="*/ 42231 h 45063"/>
                  <a:gd name="connsiteX9" fmla="*/ 39655 w 40170"/>
                  <a:gd name="connsiteY9" fmla="*/ 43647 h 45063"/>
                  <a:gd name="connsiteX10" fmla="*/ 33347 w 40170"/>
                  <a:gd name="connsiteY10" fmla="*/ 44934 h 45063"/>
                  <a:gd name="connsiteX11" fmla="*/ 32960 w 40170"/>
                  <a:gd name="connsiteY11" fmla="*/ 43647 h 45063"/>
                  <a:gd name="connsiteX12" fmla="*/ 32188 w 40170"/>
                  <a:gd name="connsiteY12" fmla="*/ 39913 h 45063"/>
                  <a:gd name="connsiteX13" fmla="*/ 31544 w 40170"/>
                  <a:gd name="connsiteY13" fmla="*/ 34248 h 45063"/>
                  <a:gd name="connsiteX14" fmla="*/ 31544 w 40170"/>
                  <a:gd name="connsiteY14" fmla="*/ 32703 h 45063"/>
                  <a:gd name="connsiteX15" fmla="*/ 33218 w 40170"/>
                  <a:gd name="connsiteY15" fmla="*/ 5923 h 45063"/>
                  <a:gd name="connsiteX16" fmla="*/ 17896 w 40170"/>
                  <a:gd name="connsiteY16" fmla="*/ 28068 h 45063"/>
                  <a:gd name="connsiteX17" fmla="*/ 30772 w 40170"/>
                  <a:gd name="connsiteY17" fmla="*/ 28068 h 45063"/>
                  <a:gd name="connsiteX18" fmla="*/ 30772 w 40170"/>
                  <a:gd name="connsiteY18" fmla="*/ 26652 h 45063"/>
                  <a:gd name="connsiteX19" fmla="*/ 31029 w 40170"/>
                  <a:gd name="connsiteY19" fmla="*/ 19442 h 45063"/>
                  <a:gd name="connsiteX20" fmla="*/ 32445 w 40170"/>
                  <a:gd name="connsiteY20" fmla="*/ 8755 h 45063"/>
                  <a:gd name="connsiteX21" fmla="*/ 33089 w 40170"/>
                  <a:gd name="connsiteY21" fmla="*/ 5923 h 45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0170" h="45063">
                    <a:moveTo>
                      <a:pt x="31415" y="32832"/>
                    </a:moveTo>
                    <a:lnTo>
                      <a:pt x="14678" y="32832"/>
                    </a:lnTo>
                    <a:lnTo>
                      <a:pt x="6309" y="45063"/>
                    </a:lnTo>
                    <a:lnTo>
                      <a:pt x="0" y="43647"/>
                    </a:lnTo>
                    <a:lnTo>
                      <a:pt x="31415" y="0"/>
                    </a:lnTo>
                    <a:lnTo>
                      <a:pt x="40170" y="0"/>
                    </a:lnTo>
                    <a:lnTo>
                      <a:pt x="39269" y="3476"/>
                    </a:lnTo>
                    <a:cubicBezTo>
                      <a:pt x="37724" y="10171"/>
                      <a:pt x="36565" y="18798"/>
                      <a:pt x="37080" y="28454"/>
                    </a:cubicBezTo>
                    <a:cubicBezTo>
                      <a:pt x="37467" y="35278"/>
                      <a:pt x="38497" y="39656"/>
                      <a:pt x="39269" y="42231"/>
                    </a:cubicBezTo>
                    <a:lnTo>
                      <a:pt x="39655" y="43647"/>
                    </a:lnTo>
                    <a:lnTo>
                      <a:pt x="33347" y="44934"/>
                    </a:lnTo>
                    <a:lnTo>
                      <a:pt x="32960" y="43647"/>
                    </a:lnTo>
                    <a:cubicBezTo>
                      <a:pt x="32703" y="42617"/>
                      <a:pt x="32445" y="41458"/>
                      <a:pt x="32188" y="39913"/>
                    </a:cubicBezTo>
                    <a:cubicBezTo>
                      <a:pt x="31930" y="38111"/>
                      <a:pt x="31544" y="35664"/>
                      <a:pt x="31544" y="34248"/>
                    </a:cubicBezTo>
                    <a:lnTo>
                      <a:pt x="31544" y="32703"/>
                    </a:lnTo>
                    <a:close/>
                    <a:moveTo>
                      <a:pt x="33218" y="5923"/>
                    </a:moveTo>
                    <a:lnTo>
                      <a:pt x="17896" y="28068"/>
                    </a:lnTo>
                    <a:lnTo>
                      <a:pt x="30772" y="28068"/>
                    </a:lnTo>
                    <a:lnTo>
                      <a:pt x="30772" y="26652"/>
                    </a:lnTo>
                    <a:cubicBezTo>
                      <a:pt x="30772" y="24463"/>
                      <a:pt x="30772" y="23562"/>
                      <a:pt x="31029" y="19442"/>
                    </a:cubicBezTo>
                    <a:cubicBezTo>
                      <a:pt x="31287" y="15965"/>
                      <a:pt x="31930" y="11588"/>
                      <a:pt x="32445" y="8755"/>
                    </a:cubicBezTo>
                    <a:lnTo>
                      <a:pt x="33089" y="5923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144A5BB6-E9B0-26A9-165A-D4FF22599033}"/>
                  </a:ext>
                </a:extLst>
              </p:cNvPr>
              <p:cNvSpPr/>
              <p:nvPr/>
            </p:nvSpPr>
            <p:spPr>
              <a:xfrm>
                <a:off x="1614402" y="1228851"/>
                <a:ext cx="49054" cy="44290"/>
              </a:xfrm>
              <a:custGeom>
                <a:avLst/>
                <a:gdLst>
                  <a:gd name="connsiteX0" fmla="*/ 29355 w 49054"/>
                  <a:gd name="connsiteY0" fmla="*/ 44291 h 44290"/>
                  <a:gd name="connsiteX1" fmla="*/ 28068 w 49054"/>
                  <a:gd name="connsiteY1" fmla="*/ 42874 h 44290"/>
                  <a:gd name="connsiteX2" fmla="*/ 21630 w 49054"/>
                  <a:gd name="connsiteY2" fmla="*/ 31415 h 44290"/>
                  <a:gd name="connsiteX3" fmla="*/ 17768 w 49054"/>
                  <a:gd name="connsiteY3" fmla="*/ 10686 h 44290"/>
                  <a:gd name="connsiteX4" fmla="*/ 17768 w 49054"/>
                  <a:gd name="connsiteY4" fmla="*/ 6566 h 44290"/>
                  <a:gd name="connsiteX5" fmla="*/ 7339 w 49054"/>
                  <a:gd name="connsiteY5" fmla="*/ 40557 h 44290"/>
                  <a:gd name="connsiteX6" fmla="*/ 7339 w 49054"/>
                  <a:gd name="connsiteY6" fmla="*/ 44291 h 44290"/>
                  <a:gd name="connsiteX7" fmla="*/ 0 w 49054"/>
                  <a:gd name="connsiteY7" fmla="*/ 44291 h 44290"/>
                  <a:gd name="connsiteX8" fmla="*/ 13776 w 49054"/>
                  <a:gd name="connsiteY8" fmla="*/ 0 h 44290"/>
                  <a:gd name="connsiteX9" fmla="*/ 23304 w 49054"/>
                  <a:gd name="connsiteY9" fmla="*/ 0 h 44290"/>
                  <a:gd name="connsiteX10" fmla="*/ 23304 w 49054"/>
                  <a:gd name="connsiteY10" fmla="*/ 2961 h 44290"/>
                  <a:gd name="connsiteX11" fmla="*/ 25493 w 49054"/>
                  <a:gd name="connsiteY11" fmla="*/ 23690 h 44290"/>
                  <a:gd name="connsiteX12" fmla="*/ 30643 w 49054"/>
                  <a:gd name="connsiteY12" fmla="*/ 36050 h 44290"/>
                  <a:gd name="connsiteX13" fmla="*/ 31287 w 49054"/>
                  <a:gd name="connsiteY13" fmla="*/ 37080 h 44290"/>
                  <a:gd name="connsiteX14" fmla="*/ 41587 w 49054"/>
                  <a:gd name="connsiteY14" fmla="*/ 3734 h 44290"/>
                  <a:gd name="connsiteX15" fmla="*/ 41587 w 49054"/>
                  <a:gd name="connsiteY15" fmla="*/ 0 h 44290"/>
                  <a:gd name="connsiteX16" fmla="*/ 49054 w 49054"/>
                  <a:gd name="connsiteY16" fmla="*/ 0 h 44290"/>
                  <a:gd name="connsiteX17" fmla="*/ 35020 w 49054"/>
                  <a:gd name="connsiteY17" fmla="*/ 44291 h 44290"/>
                  <a:gd name="connsiteX18" fmla="*/ 29227 w 49054"/>
                  <a:gd name="connsiteY18" fmla="*/ 44291 h 44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9054" h="44290">
                    <a:moveTo>
                      <a:pt x="29355" y="44291"/>
                    </a:moveTo>
                    <a:lnTo>
                      <a:pt x="28068" y="42874"/>
                    </a:lnTo>
                    <a:cubicBezTo>
                      <a:pt x="26137" y="40557"/>
                      <a:pt x="23561" y="36308"/>
                      <a:pt x="21630" y="31415"/>
                    </a:cubicBezTo>
                    <a:cubicBezTo>
                      <a:pt x="19184" y="25107"/>
                      <a:pt x="17768" y="16995"/>
                      <a:pt x="17768" y="10686"/>
                    </a:cubicBezTo>
                    <a:lnTo>
                      <a:pt x="17768" y="6566"/>
                    </a:lnTo>
                    <a:lnTo>
                      <a:pt x="7339" y="40557"/>
                    </a:lnTo>
                    <a:lnTo>
                      <a:pt x="7339" y="44291"/>
                    </a:lnTo>
                    <a:lnTo>
                      <a:pt x="0" y="44291"/>
                    </a:lnTo>
                    <a:lnTo>
                      <a:pt x="13776" y="0"/>
                    </a:lnTo>
                    <a:lnTo>
                      <a:pt x="23304" y="0"/>
                    </a:lnTo>
                    <a:lnTo>
                      <a:pt x="23304" y="2961"/>
                    </a:lnTo>
                    <a:cubicBezTo>
                      <a:pt x="23304" y="9270"/>
                      <a:pt x="23561" y="16609"/>
                      <a:pt x="25493" y="23690"/>
                    </a:cubicBezTo>
                    <a:cubicBezTo>
                      <a:pt x="27038" y="29613"/>
                      <a:pt x="29355" y="34119"/>
                      <a:pt x="30643" y="36050"/>
                    </a:cubicBezTo>
                    <a:lnTo>
                      <a:pt x="31287" y="37080"/>
                    </a:lnTo>
                    <a:lnTo>
                      <a:pt x="41587" y="3734"/>
                    </a:lnTo>
                    <a:lnTo>
                      <a:pt x="41587" y="0"/>
                    </a:lnTo>
                    <a:lnTo>
                      <a:pt x="49054" y="0"/>
                    </a:lnTo>
                    <a:lnTo>
                      <a:pt x="35020" y="44291"/>
                    </a:lnTo>
                    <a:lnTo>
                      <a:pt x="29227" y="44291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AD67D0DD-4A52-7FDE-41A3-10DEBA8D0274}"/>
                  </a:ext>
                </a:extLst>
              </p:cNvPr>
              <p:cNvSpPr/>
              <p:nvPr/>
            </p:nvSpPr>
            <p:spPr>
              <a:xfrm>
                <a:off x="1693713" y="1228723"/>
                <a:ext cx="44244" cy="44805"/>
              </a:xfrm>
              <a:custGeom>
                <a:avLst/>
                <a:gdLst>
                  <a:gd name="connsiteX0" fmla="*/ 13519 w 44244"/>
                  <a:gd name="connsiteY0" fmla="*/ 44806 h 44805"/>
                  <a:gd name="connsiteX1" fmla="*/ 0 w 44244"/>
                  <a:gd name="connsiteY1" fmla="*/ 44806 h 44805"/>
                  <a:gd name="connsiteX2" fmla="*/ 12618 w 44244"/>
                  <a:gd name="connsiteY2" fmla="*/ 3734 h 44805"/>
                  <a:gd name="connsiteX3" fmla="*/ 12618 w 44244"/>
                  <a:gd name="connsiteY3" fmla="*/ 0 h 44805"/>
                  <a:gd name="connsiteX4" fmla="*/ 39913 w 44244"/>
                  <a:gd name="connsiteY4" fmla="*/ 0 h 44805"/>
                  <a:gd name="connsiteX5" fmla="*/ 41587 w 44244"/>
                  <a:gd name="connsiteY5" fmla="*/ 3605 h 44805"/>
                  <a:gd name="connsiteX6" fmla="*/ 41973 w 44244"/>
                  <a:gd name="connsiteY6" fmla="*/ 27038 h 44805"/>
                  <a:gd name="connsiteX7" fmla="*/ 13519 w 44244"/>
                  <a:gd name="connsiteY7" fmla="*/ 44806 h 44805"/>
                  <a:gd name="connsiteX8" fmla="*/ 18798 w 44244"/>
                  <a:gd name="connsiteY8" fmla="*/ 4893 h 44805"/>
                  <a:gd name="connsiteX9" fmla="*/ 8240 w 44244"/>
                  <a:gd name="connsiteY9" fmla="*/ 39655 h 44805"/>
                  <a:gd name="connsiteX10" fmla="*/ 11845 w 44244"/>
                  <a:gd name="connsiteY10" fmla="*/ 39655 h 44805"/>
                  <a:gd name="connsiteX11" fmla="*/ 34505 w 44244"/>
                  <a:gd name="connsiteY11" fmla="*/ 27424 h 44805"/>
                  <a:gd name="connsiteX12" fmla="*/ 35793 w 44244"/>
                  <a:gd name="connsiteY12" fmla="*/ 6566 h 44805"/>
                  <a:gd name="connsiteX13" fmla="*/ 34892 w 44244"/>
                  <a:gd name="connsiteY13" fmla="*/ 4893 h 44805"/>
                  <a:gd name="connsiteX14" fmla="*/ 18798 w 44244"/>
                  <a:gd name="connsiteY14" fmla="*/ 4893 h 44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4244" h="44805">
                    <a:moveTo>
                      <a:pt x="13519" y="44806"/>
                    </a:moveTo>
                    <a:lnTo>
                      <a:pt x="0" y="44806"/>
                    </a:lnTo>
                    <a:cubicBezTo>
                      <a:pt x="0" y="44806"/>
                      <a:pt x="12618" y="3734"/>
                      <a:pt x="12618" y="3734"/>
                    </a:cubicBezTo>
                    <a:lnTo>
                      <a:pt x="12618" y="0"/>
                    </a:lnTo>
                    <a:lnTo>
                      <a:pt x="39913" y="0"/>
                    </a:lnTo>
                    <a:lnTo>
                      <a:pt x="41587" y="3605"/>
                    </a:lnTo>
                    <a:cubicBezTo>
                      <a:pt x="45063" y="10686"/>
                      <a:pt x="45063" y="20085"/>
                      <a:pt x="41973" y="27038"/>
                    </a:cubicBezTo>
                    <a:cubicBezTo>
                      <a:pt x="36179" y="39655"/>
                      <a:pt x="23304" y="44677"/>
                      <a:pt x="13519" y="44806"/>
                    </a:cubicBezTo>
                    <a:moveTo>
                      <a:pt x="18798" y="4893"/>
                    </a:moveTo>
                    <a:lnTo>
                      <a:pt x="8240" y="39655"/>
                    </a:lnTo>
                    <a:lnTo>
                      <a:pt x="11845" y="39655"/>
                    </a:lnTo>
                    <a:cubicBezTo>
                      <a:pt x="19570" y="39655"/>
                      <a:pt x="28969" y="37080"/>
                      <a:pt x="34505" y="27424"/>
                    </a:cubicBezTo>
                    <a:cubicBezTo>
                      <a:pt x="39012" y="19570"/>
                      <a:pt x="37853" y="10686"/>
                      <a:pt x="35793" y="6566"/>
                    </a:cubicBezTo>
                    <a:lnTo>
                      <a:pt x="34892" y="4893"/>
                    </a:lnTo>
                    <a:lnTo>
                      <a:pt x="18798" y="4893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B28C97A0-33A7-02D9-A6DA-210A5DEE0D84}"/>
                  </a:ext>
                </a:extLst>
              </p:cNvPr>
              <p:cNvSpPr/>
              <p:nvPr/>
            </p:nvSpPr>
            <p:spPr>
              <a:xfrm>
                <a:off x="1764397" y="1228851"/>
                <a:ext cx="40170" cy="45063"/>
              </a:xfrm>
              <a:custGeom>
                <a:avLst/>
                <a:gdLst>
                  <a:gd name="connsiteX0" fmla="*/ 31415 w 40170"/>
                  <a:gd name="connsiteY0" fmla="*/ 32832 h 45063"/>
                  <a:gd name="connsiteX1" fmla="*/ 14678 w 40170"/>
                  <a:gd name="connsiteY1" fmla="*/ 32832 h 45063"/>
                  <a:gd name="connsiteX2" fmla="*/ 6309 w 40170"/>
                  <a:gd name="connsiteY2" fmla="*/ 45063 h 45063"/>
                  <a:gd name="connsiteX3" fmla="*/ 0 w 40170"/>
                  <a:gd name="connsiteY3" fmla="*/ 43647 h 45063"/>
                  <a:gd name="connsiteX4" fmla="*/ 31415 w 40170"/>
                  <a:gd name="connsiteY4" fmla="*/ 0 h 45063"/>
                  <a:gd name="connsiteX5" fmla="*/ 40171 w 40170"/>
                  <a:gd name="connsiteY5" fmla="*/ 0 h 45063"/>
                  <a:gd name="connsiteX6" fmla="*/ 39269 w 40170"/>
                  <a:gd name="connsiteY6" fmla="*/ 3476 h 45063"/>
                  <a:gd name="connsiteX7" fmla="*/ 37081 w 40170"/>
                  <a:gd name="connsiteY7" fmla="*/ 28454 h 45063"/>
                  <a:gd name="connsiteX8" fmla="*/ 39269 w 40170"/>
                  <a:gd name="connsiteY8" fmla="*/ 42231 h 45063"/>
                  <a:gd name="connsiteX9" fmla="*/ 39656 w 40170"/>
                  <a:gd name="connsiteY9" fmla="*/ 43647 h 45063"/>
                  <a:gd name="connsiteX10" fmla="*/ 33347 w 40170"/>
                  <a:gd name="connsiteY10" fmla="*/ 44934 h 45063"/>
                  <a:gd name="connsiteX11" fmla="*/ 32960 w 40170"/>
                  <a:gd name="connsiteY11" fmla="*/ 43647 h 45063"/>
                  <a:gd name="connsiteX12" fmla="*/ 32188 w 40170"/>
                  <a:gd name="connsiteY12" fmla="*/ 39913 h 45063"/>
                  <a:gd name="connsiteX13" fmla="*/ 31544 w 40170"/>
                  <a:gd name="connsiteY13" fmla="*/ 34248 h 45063"/>
                  <a:gd name="connsiteX14" fmla="*/ 31544 w 40170"/>
                  <a:gd name="connsiteY14" fmla="*/ 32703 h 45063"/>
                  <a:gd name="connsiteX15" fmla="*/ 33218 w 40170"/>
                  <a:gd name="connsiteY15" fmla="*/ 5923 h 45063"/>
                  <a:gd name="connsiteX16" fmla="*/ 18025 w 40170"/>
                  <a:gd name="connsiteY16" fmla="*/ 28068 h 45063"/>
                  <a:gd name="connsiteX17" fmla="*/ 30900 w 40170"/>
                  <a:gd name="connsiteY17" fmla="*/ 28068 h 45063"/>
                  <a:gd name="connsiteX18" fmla="*/ 30900 w 40170"/>
                  <a:gd name="connsiteY18" fmla="*/ 26652 h 45063"/>
                  <a:gd name="connsiteX19" fmla="*/ 31158 w 40170"/>
                  <a:gd name="connsiteY19" fmla="*/ 19442 h 45063"/>
                  <a:gd name="connsiteX20" fmla="*/ 32574 w 40170"/>
                  <a:gd name="connsiteY20" fmla="*/ 8755 h 45063"/>
                  <a:gd name="connsiteX21" fmla="*/ 33218 w 40170"/>
                  <a:gd name="connsiteY21" fmla="*/ 5923 h 45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0170" h="45063">
                    <a:moveTo>
                      <a:pt x="31415" y="32832"/>
                    </a:moveTo>
                    <a:lnTo>
                      <a:pt x="14678" y="32832"/>
                    </a:lnTo>
                    <a:lnTo>
                      <a:pt x="6309" y="45063"/>
                    </a:lnTo>
                    <a:lnTo>
                      <a:pt x="0" y="43647"/>
                    </a:lnTo>
                    <a:lnTo>
                      <a:pt x="31415" y="0"/>
                    </a:lnTo>
                    <a:lnTo>
                      <a:pt x="40171" y="0"/>
                    </a:lnTo>
                    <a:lnTo>
                      <a:pt x="39269" y="3476"/>
                    </a:lnTo>
                    <a:cubicBezTo>
                      <a:pt x="37724" y="10171"/>
                      <a:pt x="36565" y="18798"/>
                      <a:pt x="37081" y="28454"/>
                    </a:cubicBezTo>
                    <a:cubicBezTo>
                      <a:pt x="37467" y="35278"/>
                      <a:pt x="38497" y="39656"/>
                      <a:pt x="39269" y="42231"/>
                    </a:cubicBezTo>
                    <a:lnTo>
                      <a:pt x="39656" y="43647"/>
                    </a:lnTo>
                    <a:lnTo>
                      <a:pt x="33347" y="44934"/>
                    </a:lnTo>
                    <a:lnTo>
                      <a:pt x="32960" y="43647"/>
                    </a:lnTo>
                    <a:cubicBezTo>
                      <a:pt x="32703" y="42617"/>
                      <a:pt x="32445" y="41458"/>
                      <a:pt x="32188" y="39913"/>
                    </a:cubicBezTo>
                    <a:cubicBezTo>
                      <a:pt x="31930" y="38111"/>
                      <a:pt x="31544" y="35664"/>
                      <a:pt x="31544" y="34248"/>
                    </a:cubicBezTo>
                    <a:lnTo>
                      <a:pt x="31544" y="32703"/>
                    </a:lnTo>
                    <a:close/>
                    <a:moveTo>
                      <a:pt x="33218" y="5923"/>
                    </a:moveTo>
                    <a:lnTo>
                      <a:pt x="18025" y="28068"/>
                    </a:lnTo>
                    <a:lnTo>
                      <a:pt x="30900" y="28068"/>
                    </a:lnTo>
                    <a:lnTo>
                      <a:pt x="30900" y="26652"/>
                    </a:lnTo>
                    <a:cubicBezTo>
                      <a:pt x="30900" y="24463"/>
                      <a:pt x="30900" y="23562"/>
                      <a:pt x="31158" y="19442"/>
                    </a:cubicBezTo>
                    <a:cubicBezTo>
                      <a:pt x="31415" y="15965"/>
                      <a:pt x="32059" y="11588"/>
                      <a:pt x="32574" y="8755"/>
                    </a:cubicBezTo>
                    <a:lnTo>
                      <a:pt x="33218" y="5923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2FA24EF3-3DB0-04FB-7A67-67D59CD89123}"/>
                  </a:ext>
                </a:extLst>
              </p:cNvPr>
              <p:cNvSpPr/>
              <p:nvPr/>
            </p:nvSpPr>
            <p:spPr>
              <a:xfrm>
                <a:off x="1839846" y="1228851"/>
                <a:ext cx="40299" cy="45225"/>
              </a:xfrm>
              <a:custGeom>
                <a:avLst/>
                <a:gdLst>
                  <a:gd name="connsiteX0" fmla="*/ 19055 w 40299"/>
                  <a:gd name="connsiteY0" fmla="*/ 28454 h 45225"/>
                  <a:gd name="connsiteX1" fmla="*/ 18669 w 40299"/>
                  <a:gd name="connsiteY1" fmla="*/ 26909 h 45225"/>
                  <a:gd name="connsiteX2" fmla="*/ 11716 w 40299"/>
                  <a:gd name="connsiteY2" fmla="*/ 26909 h 45225"/>
                  <a:gd name="connsiteX3" fmla="*/ 7468 w 40299"/>
                  <a:gd name="connsiteY3" fmla="*/ 40557 h 45225"/>
                  <a:gd name="connsiteX4" fmla="*/ 7468 w 40299"/>
                  <a:gd name="connsiteY4" fmla="*/ 44291 h 45225"/>
                  <a:gd name="connsiteX5" fmla="*/ 0 w 40299"/>
                  <a:gd name="connsiteY5" fmla="*/ 44291 h 45225"/>
                  <a:gd name="connsiteX6" fmla="*/ 12618 w 40299"/>
                  <a:gd name="connsiteY6" fmla="*/ 3734 h 45225"/>
                  <a:gd name="connsiteX7" fmla="*/ 12618 w 40299"/>
                  <a:gd name="connsiteY7" fmla="*/ 0 h 45225"/>
                  <a:gd name="connsiteX8" fmla="*/ 35922 w 40299"/>
                  <a:gd name="connsiteY8" fmla="*/ 0 h 45225"/>
                  <a:gd name="connsiteX9" fmla="*/ 37081 w 40299"/>
                  <a:gd name="connsiteY9" fmla="*/ 2189 h 45225"/>
                  <a:gd name="connsiteX10" fmla="*/ 37467 w 40299"/>
                  <a:gd name="connsiteY10" fmla="*/ 16351 h 45225"/>
                  <a:gd name="connsiteX11" fmla="*/ 26265 w 40299"/>
                  <a:gd name="connsiteY11" fmla="*/ 24978 h 45225"/>
                  <a:gd name="connsiteX12" fmla="*/ 24720 w 40299"/>
                  <a:gd name="connsiteY12" fmla="*/ 25493 h 45225"/>
                  <a:gd name="connsiteX13" fmla="*/ 25622 w 40299"/>
                  <a:gd name="connsiteY13" fmla="*/ 28840 h 45225"/>
                  <a:gd name="connsiteX14" fmla="*/ 29098 w 40299"/>
                  <a:gd name="connsiteY14" fmla="*/ 35535 h 45225"/>
                  <a:gd name="connsiteX15" fmla="*/ 38883 w 40299"/>
                  <a:gd name="connsiteY15" fmla="*/ 40171 h 45225"/>
                  <a:gd name="connsiteX16" fmla="*/ 40299 w 40299"/>
                  <a:gd name="connsiteY16" fmla="*/ 40171 h 45225"/>
                  <a:gd name="connsiteX17" fmla="*/ 38625 w 40299"/>
                  <a:gd name="connsiteY17" fmla="*/ 45192 h 45225"/>
                  <a:gd name="connsiteX18" fmla="*/ 35922 w 40299"/>
                  <a:gd name="connsiteY18" fmla="*/ 45192 h 45225"/>
                  <a:gd name="connsiteX19" fmla="*/ 23175 w 40299"/>
                  <a:gd name="connsiteY19" fmla="*/ 38239 h 45225"/>
                  <a:gd name="connsiteX20" fmla="*/ 18926 w 40299"/>
                  <a:gd name="connsiteY20" fmla="*/ 28583 h 45225"/>
                  <a:gd name="connsiteX21" fmla="*/ 18669 w 40299"/>
                  <a:gd name="connsiteY21" fmla="*/ 4764 h 45225"/>
                  <a:gd name="connsiteX22" fmla="*/ 13133 w 40299"/>
                  <a:gd name="connsiteY22" fmla="*/ 22145 h 45225"/>
                  <a:gd name="connsiteX23" fmla="*/ 15579 w 40299"/>
                  <a:gd name="connsiteY23" fmla="*/ 22145 h 45225"/>
                  <a:gd name="connsiteX24" fmla="*/ 29742 w 40299"/>
                  <a:gd name="connsiteY24" fmla="*/ 17381 h 45225"/>
                  <a:gd name="connsiteX25" fmla="*/ 31930 w 40299"/>
                  <a:gd name="connsiteY25" fmla="*/ 6309 h 45225"/>
                  <a:gd name="connsiteX26" fmla="*/ 31287 w 40299"/>
                  <a:gd name="connsiteY26" fmla="*/ 4893 h 45225"/>
                  <a:gd name="connsiteX27" fmla="*/ 18669 w 40299"/>
                  <a:gd name="connsiteY27" fmla="*/ 4893 h 45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0299" h="45225">
                    <a:moveTo>
                      <a:pt x="19055" y="28454"/>
                    </a:moveTo>
                    <a:lnTo>
                      <a:pt x="18669" y="26909"/>
                    </a:lnTo>
                    <a:lnTo>
                      <a:pt x="11716" y="26909"/>
                    </a:lnTo>
                    <a:lnTo>
                      <a:pt x="7468" y="40557"/>
                    </a:lnTo>
                    <a:lnTo>
                      <a:pt x="7468" y="44291"/>
                    </a:lnTo>
                    <a:lnTo>
                      <a:pt x="0" y="44291"/>
                    </a:lnTo>
                    <a:lnTo>
                      <a:pt x="12618" y="3734"/>
                    </a:lnTo>
                    <a:lnTo>
                      <a:pt x="12618" y="0"/>
                    </a:lnTo>
                    <a:lnTo>
                      <a:pt x="35922" y="0"/>
                    </a:lnTo>
                    <a:lnTo>
                      <a:pt x="37081" y="2189"/>
                    </a:lnTo>
                    <a:cubicBezTo>
                      <a:pt x="39012" y="6180"/>
                      <a:pt x="40042" y="11588"/>
                      <a:pt x="37467" y="16351"/>
                    </a:cubicBezTo>
                    <a:cubicBezTo>
                      <a:pt x="34892" y="21244"/>
                      <a:pt x="29742" y="23819"/>
                      <a:pt x="26265" y="24978"/>
                    </a:cubicBezTo>
                    <a:lnTo>
                      <a:pt x="24720" y="25493"/>
                    </a:lnTo>
                    <a:lnTo>
                      <a:pt x="25622" y="28840"/>
                    </a:lnTo>
                    <a:cubicBezTo>
                      <a:pt x="26008" y="30385"/>
                      <a:pt x="27810" y="33862"/>
                      <a:pt x="29098" y="35535"/>
                    </a:cubicBezTo>
                    <a:cubicBezTo>
                      <a:pt x="30772" y="37724"/>
                      <a:pt x="33347" y="40686"/>
                      <a:pt x="38883" y="40171"/>
                    </a:cubicBezTo>
                    <a:lnTo>
                      <a:pt x="40299" y="40171"/>
                    </a:lnTo>
                    <a:cubicBezTo>
                      <a:pt x="40299" y="40171"/>
                      <a:pt x="38625" y="45192"/>
                      <a:pt x="38625" y="45192"/>
                    </a:cubicBezTo>
                    <a:lnTo>
                      <a:pt x="35922" y="45192"/>
                    </a:lnTo>
                    <a:cubicBezTo>
                      <a:pt x="30772" y="45578"/>
                      <a:pt x="26265" y="42617"/>
                      <a:pt x="23175" y="38239"/>
                    </a:cubicBezTo>
                    <a:cubicBezTo>
                      <a:pt x="21244" y="35278"/>
                      <a:pt x="19828" y="32059"/>
                      <a:pt x="18926" y="28583"/>
                    </a:cubicBezTo>
                    <a:moveTo>
                      <a:pt x="18669" y="4764"/>
                    </a:moveTo>
                    <a:lnTo>
                      <a:pt x="13133" y="22145"/>
                    </a:lnTo>
                    <a:lnTo>
                      <a:pt x="15579" y="22145"/>
                    </a:lnTo>
                    <a:cubicBezTo>
                      <a:pt x="22017" y="22145"/>
                      <a:pt x="26265" y="20472"/>
                      <a:pt x="29742" y="17381"/>
                    </a:cubicBezTo>
                    <a:cubicBezTo>
                      <a:pt x="32960" y="14291"/>
                      <a:pt x="33218" y="9528"/>
                      <a:pt x="31930" y="6309"/>
                    </a:cubicBezTo>
                    <a:lnTo>
                      <a:pt x="31287" y="4893"/>
                    </a:lnTo>
                    <a:lnTo>
                      <a:pt x="18669" y="4893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0DB91013-325C-F629-66DA-9ADEB2644F41}"/>
                  </a:ext>
                </a:extLst>
              </p:cNvPr>
              <p:cNvSpPr/>
              <p:nvPr/>
            </p:nvSpPr>
            <p:spPr>
              <a:xfrm>
                <a:off x="1913105" y="1228723"/>
                <a:ext cx="44373" cy="44805"/>
              </a:xfrm>
              <a:custGeom>
                <a:avLst/>
                <a:gdLst>
                  <a:gd name="connsiteX0" fmla="*/ 13519 w 44373"/>
                  <a:gd name="connsiteY0" fmla="*/ 44806 h 44805"/>
                  <a:gd name="connsiteX1" fmla="*/ 0 w 44373"/>
                  <a:gd name="connsiteY1" fmla="*/ 44806 h 44805"/>
                  <a:gd name="connsiteX2" fmla="*/ 12746 w 44373"/>
                  <a:gd name="connsiteY2" fmla="*/ 3734 h 44805"/>
                  <a:gd name="connsiteX3" fmla="*/ 12746 w 44373"/>
                  <a:gd name="connsiteY3" fmla="*/ 0 h 44805"/>
                  <a:gd name="connsiteX4" fmla="*/ 40042 w 44373"/>
                  <a:gd name="connsiteY4" fmla="*/ 0 h 44805"/>
                  <a:gd name="connsiteX5" fmla="*/ 41715 w 44373"/>
                  <a:gd name="connsiteY5" fmla="*/ 3605 h 44805"/>
                  <a:gd name="connsiteX6" fmla="*/ 42102 w 44373"/>
                  <a:gd name="connsiteY6" fmla="*/ 27038 h 44805"/>
                  <a:gd name="connsiteX7" fmla="*/ 13648 w 44373"/>
                  <a:gd name="connsiteY7" fmla="*/ 44806 h 44805"/>
                  <a:gd name="connsiteX8" fmla="*/ 18798 w 44373"/>
                  <a:gd name="connsiteY8" fmla="*/ 4893 h 44805"/>
                  <a:gd name="connsiteX9" fmla="*/ 8111 w 44373"/>
                  <a:gd name="connsiteY9" fmla="*/ 39655 h 44805"/>
                  <a:gd name="connsiteX10" fmla="*/ 11716 w 44373"/>
                  <a:gd name="connsiteY10" fmla="*/ 39655 h 44805"/>
                  <a:gd name="connsiteX11" fmla="*/ 34377 w 44373"/>
                  <a:gd name="connsiteY11" fmla="*/ 27424 h 44805"/>
                  <a:gd name="connsiteX12" fmla="*/ 35664 w 44373"/>
                  <a:gd name="connsiteY12" fmla="*/ 6566 h 44805"/>
                  <a:gd name="connsiteX13" fmla="*/ 34763 w 44373"/>
                  <a:gd name="connsiteY13" fmla="*/ 4893 h 44805"/>
                  <a:gd name="connsiteX14" fmla="*/ 18669 w 44373"/>
                  <a:gd name="connsiteY14" fmla="*/ 4893 h 44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4373" h="44805">
                    <a:moveTo>
                      <a:pt x="13519" y="44806"/>
                    </a:moveTo>
                    <a:lnTo>
                      <a:pt x="0" y="44806"/>
                    </a:lnTo>
                    <a:cubicBezTo>
                      <a:pt x="0" y="44806"/>
                      <a:pt x="12746" y="3734"/>
                      <a:pt x="12746" y="3734"/>
                    </a:cubicBezTo>
                    <a:lnTo>
                      <a:pt x="12746" y="0"/>
                    </a:lnTo>
                    <a:lnTo>
                      <a:pt x="40042" y="0"/>
                    </a:lnTo>
                    <a:lnTo>
                      <a:pt x="41715" y="3605"/>
                    </a:lnTo>
                    <a:cubicBezTo>
                      <a:pt x="45192" y="10686"/>
                      <a:pt x="45192" y="20085"/>
                      <a:pt x="42102" y="27038"/>
                    </a:cubicBezTo>
                    <a:cubicBezTo>
                      <a:pt x="36308" y="39655"/>
                      <a:pt x="23562" y="44677"/>
                      <a:pt x="13648" y="44806"/>
                    </a:cubicBezTo>
                    <a:moveTo>
                      <a:pt x="18798" y="4893"/>
                    </a:moveTo>
                    <a:lnTo>
                      <a:pt x="8111" y="39655"/>
                    </a:lnTo>
                    <a:lnTo>
                      <a:pt x="11716" y="39655"/>
                    </a:lnTo>
                    <a:cubicBezTo>
                      <a:pt x="19442" y="39655"/>
                      <a:pt x="28840" y="37080"/>
                      <a:pt x="34377" y="27424"/>
                    </a:cubicBezTo>
                    <a:cubicBezTo>
                      <a:pt x="38883" y="19570"/>
                      <a:pt x="37724" y="10686"/>
                      <a:pt x="35664" y="6566"/>
                    </a:cubicBezTo>
                    <a:lnTo>
                      <a:pt x="34763" y="4893"/>
                    </a:lnTo>
                    <a:lnTo>
                      <a:pt x="18669" y="4893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25FE1A99-2166-050D-4761-D7456CC5C607}"/>
                  </a:ext>
                </a:extLst>
              </p:cNvPr>
              <p:cNvSpPr/>
              <p:nvPr/>
            </p:nvSpPr>
            <p:spPr>
              <a:xfrm>
                <a:off x="654816" y="1344084"/>
                <a:ext cx="1313780" cy="31286"/>
              </a:xfrm>
              <a:custGeom>
                <a:avLst/>
                <a:gdLst>
                  <a:gd name="connsiteX0" fmla="*/ 0 w 1313780"/>
                  <a:gd name="connsiteY0" fmla="*/ 0 h 31286"/>
                  <a:gd name="connsiteX1" fmla="*/ 1313781 w 1313780"/>
                  <a:gd name="connsiteY1" fmla="*/ 0 h 31286"/>
                  <a:gd name="connsiteX2" fmla="*/ 666547 w 1313780"/>
                  <a:gd name="connsiteY2" fmla="*/ 31287 h 31286"/>
                  <a:gd name="connsiteX3" fmla="*/ 0 w 1313780"/>
                  <a:gd name="connsiteY3" fmla="*/ 0 h 3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3780" h="31286">
                    <a:moveTo>
                      <a:pt x="0" y="0"/>
                    </a:moveTo>
                    <a:lnTo>
                      <a:pt x="1313781" y="0"/>
                    </a:lnTo>
                    <a:lnTo>
                      <a:pt x="666547" y="312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E7EC"/>
              </a:solidFill>
              <a:ln w="128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0779116-F59B-816C-33AF-8D48331D80F3}"/>
                </a:ext>
              </a:extLst>
            </p:cNvPr>
            <p:cNvSpPr/>
            <p:nvPr/>
          </p:nvSpPr>
          <p:spPr>
            <a:xfrm>
              <a:off x="1972717" y="788392"/>
              <a:ext cx="62315" cy="59611"/>
            </a:xfrm>
            <a:custGeom>
              <a:avLst/>
              <a:gdLst>
                <a:gd name="connsiteX0" fmla="*/ 0 w 62315"/>
                <a:gd name="connsiteY0" fmla="*/ 29742 h 59611"/>
                <a:gd name="connsiteX1" fmla="*/ 31158 w 62315"/>
                <a:gd name="connsiteY1" fmla="*/ 0 h 59611"/>
                <a:gd name="connsiteX2" fmla="*/ 62316 w 62315"/>
                <a:gd name="connsiteY2" fmla="*/ 29742 h 59611"/>
                <a:gd name="connsiteX3" fmla="*/ 31158 w 62315"/>
                <a:gd name="connsiteY3" fmla="*/ 59612 h 59611"/>
                <a:gd name="connsiteX4" fmla="*/ 0 w 62315"/>
                <a:gd name="connsiteY4" fmla="*/ 29742 h 59611"/>
                <a:gd name="connsiteX5" fmla="*/ 31158 w 62315"/>
                <a:gd name="connsiteY5" fmla="*/ 54977 h 59611"/>
                <a:gd name="connsiteX6" fmla="*/ 57552 w 62315"/>
                <a:gd name="connsiteY6" fmla="*/ 29742 h 59611"/>
                <a:gd name="connsiteX7" fmla="*/ 31158 w 62315"/>
                <a:gd name="connsiteY7" fmla="*/ 4635 h 59611"/>
                <a:gd name="connsiteX8" fmla="*/ 4764 w 62315"/>
                <a:gd name="connsiteY8" fmla="*/ 29742 h 59611"/>
                <a:gd name="connsiteX9" fmla="*/ 31158 w 62315"/>
                <a:gd name="connsiteY9" fmla="*/ 54977 h 59611"/>
                <a:gd name="connsiteX10" fmla="*/ 15708 w 62315"/>
                <a:gd name="connsiteY10" fmla="*/ 43647 h 59611"/>
                <a:gd name="connsiteX11" fmla="*/ 20600 w 62315"/>
                <a:gd name="connsiteY11" fmla="*/ 38368 h 59611"/>
                <a:gd name="connsiteX12" fmla="*/ 20600 w 62315"/>
                <a:gd name="connsiteY12" fmla="*/ 19313 h 59611"/>
                <a:gd name="connsiteX13" fmla="*/ 15708 w 62315"/>
                <a:gd name="connsiteY13" fmla="*/ 14549 h 59611"/>
                <a:gd name="connsiteX14" fmla="*/ 15708 w 62315"/>
                <a:gd name="connsiteY14" fmla="*/ 11974 h 59611"/>
                <a:gd name="connsiteX15" fmla="*/ 31930 w 62315"/>
                <a:gd name="connsiteY15" fmla="*/ 11974 h 59611"/>
                <a:gd name="connsiteX16" fmla="*/ 46479 w 62315"/>
                <a:gd name="connsiteY16" fmla="*/ 20600 h 59611"/>
                <a:gd name="connsiteX17" fmla="*/ 36823 w 62315"/>
                <a:gd name="connsiteY17" fmla="*/ 29098 h 59611"/>
                <a:gd name="connsiteX18" fmla="*/ 45836 w 62315"/>
                <a:gd name="connsiteY18" fmla="*/ 41329 h 59611"/>
                <a:gd name="connsiteX19" fmla="*/ 48024 w 62315"/>
                <a:gd name="connsiteY19" fmla="*/ 36952 h 59611"/>
                <a:gd name="connsiteX20" fmla="*/ 50728 w 62315"/>
                <a:gd name="connsiteY20" fmla="*/ 36952 h 59611"/>
                <a:gd name="connsiteX21" fmla="*/ 43647 w 62315"/>
                <a:gd name="connsiteY21" fmla="*/ 46222 h 59611"/>
                <a:gd name="connsiteX22" fmla="*/ 29613 w 62315"/>
                <a:gd name="connsiteY22" fmla="*/ 29870 h 59611"/>
                <a:gd name="connsiteX23" fmla="*/ 28197 w 62315"/>
                <a:gd name="connsiteY23" fmla="*/ 29870 h 59611"/>
                <a:gd name="connsiteX24" fmla="*/ 28197 w 62315"/>
                <a:gd name="connsiteY24" fmla="*/ 37982 h 59611"/>
                <a:gd name="connsiteX25" fmla="*/ 33218 w 62315"/>
                <a:gd name="connsiteY25" fmla="*/ 43518 h 59611"/>
                <a:gd name="connsiteX26" fmla="*/ 33218 w 62315"/>
                <a:gd name="connsiteY26" fmla="*/ 46093 h 59611"/>
                <a:gd name="connsiteX27" fmla="*/ 15965 w 62315"/>
                <a:gd name="connsiteY27" fmla="*/ 46093 h 59611"/>
                <a:gd name="connsiteX28" fmla="*/ 15965 w 62315"/>
                <a:gd name="connsiteY28" fmla="*/ 43518 h 59611"/>
                <a:gd name="connsiteX29" fmla="*/ 27939 w 62315"/>
                <a:gd name="connsiteY29" fmla="*/ 27167 h 59611"/>
                <a:gd name="connsiteX30" fmla="*/ 30772 w 62315"/>
                <a:gd name="connsiteY30" fmla="*/ 27167 h 59611"/>
                <a:gd name="connsiteX31" fmla="*/ 38368 w 62315"/>
                <a:gd name="connsiteY31" fmla="*/ 21244 h 59611"/>
                <a:gd name="connsiteX32" fmla="*/ 32703 w 62315"/>
                <a:gd name="connsiteY32" fmla="*/ 14549 h 59611"/>
                <a:gd name="connsiteX33" fmla="*/ 28068 w 62315"/>
                <a:gd name="connsiteY33" fmla="*/ 19570 h 59611"/>
                <a:gd name="connsiteX34" fmla="*/ 28068 w 62315"/>
                <a:gd name="connsiteY34" fmla="*/ 27167 h 59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2315" h="59611">
                  <a:moveTo>
                    <a:pt x="0" y="29742"/>
                  </a:moveTo>
                  <a:cubicBezTo>
                    <a:pt x="0" y="13004"/>
                    <a:pt x="14291" y="0"/>
                    <a:pt x="31158" y="0"/>
                  </a:cubicBezTo>
                  <a:cubicBezTo>
                    <a:pt x="48024" y="0"/>
                    <a:pt x="62316" y="13004"/>
                    <a:pt x="62316" y="29742"/>
                  </a:cubicBezTo>
                  <a:cubicBezTo>
                    <a:pt x="62316" y="46479"/>
                    <a:pt x="48024" y="59612"/>
                    <a:pt x="31158" y="59612"/>
                  </a:cubicBezTo>
                  <a:cubicBezTo>
                    <a:pt x="14291" y="59612"/>
                    <a:pt x="0" y="46479"/>
                    <a:pt x="0" y="29742"/>
                  </a:cubicBezTo>
                  <a:close/>
                  <a:moveTo>
                    <a:pt x="31158" y="54977"/>
                  </a:moveTo>
                  <a:cubicBezTo>
                    <a:pt x="45449" y="54977"/>
                    <a:pt x="57552" y="43776"/>
                    <a:pt x="57552" y="29742"/>
                  </a:cubicBezTo>
                  <a:cubicBezTo>
                    <a:pt x="57552" y="15708"/>
                    <a:pt x="45449" y="4635"/>
                    <a:pt x="31158" y="4635"/>
                  </a:cubicBezTo>
                  <a:cubicBezTo>
                    <a:pt x="16867" y="4635"/>
                    <a:pt x="4764" y="15836"/>
                    <a:pt x="4764" y="29742"/>
                  </a:cubicBezTo>
                  <a:cubicBezTo>
                    <a:pt x="4764" y="43647"/>
                    <a:pt x="16867" y="54977"/>
                    <a:pt x="31158" y="54977"/>
                  </a:cubicBezTo>
                  <a:close/>
                  <a:moveTo>
                    <a:pt x="15708" y="43647"/>
                  </a:moveTo>
                  <a:cubicBezTo>
                    <a:pt x="19570" y="43261"/>
                    <a:pt x="20600" y="43003"/>
                    <a:pt x="20600" y="38368"/>
                  </a:cubicBezTo>
                  <a:lnTo>
                    <a:pt x="20600" y="19313"/>
                  </a:lnTo>
                  <a:cubicBezTo>
                    <a:pt x="20600" y="15064"/>
                    <a:pt x="19570" y="15064"/>
                    <a:pt x="15708" y="14549"/>
                  </a:cubicBezTo>
                  <a:lnTo>
                    <a:pt x="15708" y="11974"/>
                  </a:lnTo>
                  <a:lnTo>
                    <a:pt x="31930" y="11974"/>
                  </a:lnTo>
                  <a:cubicBezTo>
                    <a:pt x="40171" y="11974"/>
                    <a:pt x="46479" y="13133"/>
                    <a:pt x="46479" y="20600"/>
                  </a:cubicBezTo>
                  <a:cubicBezTo>
                    <a:pt x="46479" y="27038"/>
                    <a:pt x="40686" y="28197"/>
                    <a:pt x="36823" y="29098"/>
                  </a:cubicBezTo>
                  <a:cubicBezTo>
                    <a:pt x="45063" y="33990"/>
                    <a:pt x="42359" y="41329"/>
                    <a:pt x="45836" y="41329"/>
                  </a:cubicBezTo>
                  <a:cubicBezTo>
                    <a:pt x="47767" y="41329"/>
                    <a:pt x="48024" y="37853"/>
                    <a:pt x="48024" y="36952"/>
                  </a:cubicBezTo>
                  <a:lnTo>
                    <a:pt x="50728" y="36952"/>
                  </a:lnTo>
                  <a:cubicBezTo>
                    <a:pt x="50728" y="40042"/>
                    <a:pt x="49569" y="46222"/>
                    <a:pt x="43647" y="46222"/>
                  </a:cubicBezTo>
                  <a:cubicBezTo>
                    <a:pt x="32188" y="46222"/>
                    <a:pt x="39398" y="29870"/>
                    <a:pt x="29613" y="29870"/>
                  </a:cubicBezTo>
                  <a:lnTo>
                    <a:pt x="28197" y="29870"/>
                  </a:lnTo>
                  <a:lnTo>
                    <a:pt x="28197" y="37982"/>
                  </a:lnTo>
                  <a:cubicBezTo>
                    <a:pt x="28197" y="43132"/>
                    <a:pt x="28712" y="42874"/>
                    <a:pt x="33218" y="43518"/>
                  </a:cubicBezTo>
                  <a:lnTo>
                    <a:pt x="33218" y="46093"/>
                  </a:lnTo>
                  <a:lnTo>
                    <a:pt x="15965" y="46093"/>
                  </a:lnTo>
                  <a:lnTo>
                    <a:pt x="15965" y="43518"/>
                  </a:lnTo>
                  <a:close/>
                  <a:moveTo>
                    <a:pt x="27939" y="27167"/>
                  </a:moveTo>
                  <a:lnTo>
                    <a:pt x="30772" y="27167"/>
                  </a:lnTo>
                  <a:cubicBezTo>
                    <a:pt x="34634" y="27167"/>
                    <a:pt x="38368" y="26265"/>
                    <a:pt x="38368" y="21244"/>
                  </a:cubicBezTo>
                  <a:cubicBezTo>
                    <a:pt x="38368" y="17253"/>
                    <a:pt x="37209" y="14549"/>
                    <a:pt x="32703" y="14549"/>
                  </a:cubicBezTo>
                  <a:cubicBezTo>
                    <a:pt x="28197" y="14549"/>
                    <a:pt x="28068" y="16223"/>
                    <a:pt x="28068" y="19570"/>
                  </a:cubicBezTo>
                  <a:lnTo>
                    <a:pt x="28068" y="27167"/>
                  </a:lnTo>
                  <a:close/>
                </a:path>
              </a:pathLst>
            </a:custGeom>
            <a:solidFill>
              <a:srgbClr val="E5E7EC"/>
            </a:solidFill>
            <a:ln w="128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17973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0ABE8EC62FDE4099189478F3130854" ma:contentTypeVersion="12" ma:contentTypeDescription="Create a new document." ma:contentTypeScope="" ma:versionID="ad15a4f5b16a50b0bd300275fa4aa2fb">
  <xsd:schema xmlns:xsd="http://www.w3.org/2001/XMLSchema" xmlns:xs="http://www.w3.org/2001/XMLSchema" xmlns:p="http://schemas.microsoft.com/office/2006/metadata/properties" xmlns:ns2="7e7ba4b1-d58b-4beb-a0c0-61eb9efe42f7" xmlns:ns3="b030460a-3ee8-4a9a-b9de-2632dc463ef5" targetNamespace="http://schemas.microsoft.com/office/2006/metadata/properties" ma:root="true" ma:fieldsID="a76915e9ec16851afbb8a8b77bcf6c3d" ns2:_="" ns3:_="">
    <xsd:import namespace="7e7ba4b1-d58b-4beb-a0c0-61eb9efe42f7"/>
    <xsd:import namespace="b030460a-3ee8-4a9a-b9de-2632dc463e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7ba4b1-d58b-4beb-a0c0-61eb9efe42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f1287a5-1bef-4e99-ba2b-767c7ce7c3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30460a-3ee8-4a9a-b9de-2632dc463ef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954e6f0-bed2-4b57-acb9-bbe076b05832}" ma:internalName="TaxCatchAll" ma:showField="CatchAllData" ma:web="b030460a-3ee8-4a9a-b9de-2632dc463e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030460a-3ee8-4a9a-b9de-2632dc463ef5" xsi:nil="true"/>
    <lcf76f155ced4ddcb4097134ff3c332f xmlns="7e7ba4b1-d58b-4beb-a0c0-61eb9efe42f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728C5E-EBED-497B-A6F5-24B64F1A5176}"/>
</file>

<file path=customXml/itemProps2.xml><?xml version="1.0" encoding="utf-8"?>
<ds:datastoreItem xmlns:ds="http://schemas.openxmlformats.org/officeDocument/2006/customXml" ds:itemID="{85059EBE-6B2D-499E-92C8-D2A39F79607C}">
  <ds:schemaRefs>
    <ds:schemaRef ds:uri="http://schemas.microsoft.com/office/2006/metadata/properties"/>
    <ds:schemaRef ds:uri="http://schemas.microsoft.com/office/infopath/2007/PartnerControls"/>
    <ds:schemaRef ds:uri="19a0e23f-8ea2-47d3-9c4a-289ad5e5d3a0"/>
    <ds:schemaRef ds:uri="83356022-550b-4cc0-aac6-d58adf58d99f"/>
  </ds:schemaRefs>
</ds:datastoreItem>
</file>

<file path=customXml/itemProps3.xml><?xml version="1.0" encoding="utf-8"?>
<ds:datastoreItem xmlns:ds="http://schemas.openxmlformats.org/officeDocument/2006/customXml" ds:itemID="{394370F8-616C-40A5-A09B-6F79C54AE2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1125</TotalTime>
  <Words>14</Words>
  <Application>Microsoft Office PowerPoint</Application>
  <PresentationFormat>Widescreen</PresentationFormat>
  <Paragraphs>3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Proxima Nova Semibold</vt:lpstr>
      <vt:lpstr>Office Theme</vt:lpstr>
      <vt:lpstr>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Mariana Belen Contrera</cp:lastModifiedBy>
  <cp:revision>69</cp:revision>
  <dcterms:created xsi:type="dcterms:W3CDTF">2021-02-17T02:31:40Z</dcterms:created>
  <dcterms:modified xsi:type="dcterms:W3CDTF">2026-07-13T09:12:35Z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0x010100C80ABE8EC62FDE4099189478F3130854</vt:lpwstr>
  </property>
  <property fmtid="{D5CDD505-2E9C-101B-9397-08002B2CF9AE}" pid="3" name="MediaServiceImageTags">
    <vt:lpwstr/>
  </property>
</Properties>
</file>