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3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892"/>
    <a:srgbClr val="B11F2A"/>
    <a:srgbClr val="7A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10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0AE9A-FB23-48A6-8C05-9A6CFE45775C}" type="datetimeFigureOut">
              <a:rPr lang="en-US" smtClean="0"/>
              <a:t>2/13/2023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EF4DF-345D-4A3E-9F12-1FE4C4F0E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882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0AE9A-FB23-48A6-8C05-9A6CFE45775C}" type="datetimeFigureOut">
              <a:rPr lang="en-US" smtClean="0"/>
              <a:t>2/13/2023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EF4DF-345D-4A3E-9F12-1FE4C4F0E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479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0AE9A-FB23-48A6-8C05-9A6CFE45775C}" type="datetimeFigureOut">
              <a:rPr lang="en-US" smtClean="0"/>
              <a:t>2/13/2023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EF4DF-345D-4A3E-9F12-1FE4C4F0E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961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0AE9A-FB23-48A6-8C05-9A6CFE45775C}" type="datetimeFigureOut">
              <a:rPr lang="en-US" smtClean="0"/>
              <a:t>2/13/2023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EF4DF-345D-4A3E-9F12-1FE4C4F0E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0007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0AE9A-FB23-48A6-8C05-9A6CFE45775C}" type="datetimeFigureOut">
              <a:rPr lang="en-US" smtClean="0"/>
              <a:t>2/13/2023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EF4DF-345D-4A3E-9F12-1FE4C4F0E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985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0AE9A-FB23-48A6-8C05-9A6CFE45775C}" type="datetimeFigureOut">
              <a:rPr lang="en-US" smtClean="0"/>
              <a:t>2/13/2023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EF4DF-345D-4A3E-9F12-1FE4C4F0E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881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0AE9A-FB23-48A6-8C05-9A6CFE45775C}" type="datetimeFigureOut">
              <a:rPr lang="en-US" smtClean="0"/>
              <a:t>2/13/2023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EF4DF-345D-4A3E-9F12-1FE4C4F0E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078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0AE9A-FB23-48A6-8C05-9A6CFE45775C}" type="datetimeFigureOut">
              <a:rPr lang="en-US" smtClean="0"/>
              <a:t>2/13/2023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EF4DF-345D-4A3E-9F12-1FE4C4F0E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278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0AE9A-FB23-48A6-8C05-9A6CFE45775C}" type="datetimeFigureOut">
              <a:rPr lang="en-US" smtClean="0"/>
              <a:t>2/13/2023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EF4DF-345D-4A3E-9F12-1FE4C4F0E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7866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0AE9A-FB23-48A6-8C05-9A6CFE45775C}" type="datetimeFigureOut">
              <a:rPr lang="en-US" smtClean="0"/>
              <a:t>2/13/2023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EF4DF-345D-4A3E-9F12-1FE4C4F0E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29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0AE9A-FB23-48A6-8C05-9A6CFE45775C}" type="datetimeFigureOut">
              <a:rPr lang="en-US" smtClean="0"/>
              <a:t>2/13/2023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EF4DF-345D-4A3E-9F12-1FE4C4F0E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367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70AE9A-FB23-48A6-8C05-9A6CFE45775C}" type="datetimeFigureOut">
              <a:rPr lang="en-US" smtClean="0"/>
              <a:t>2/13/2023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7EF4DF-345D-4A3E-9F12-1FE4C4F0E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076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41585"/>
            <a:ext cx="12192000" cy="995998"/>
          </a:xfrm>
        </p:spPr>
        <p:txBody>
          <a:bodyPr>
            <a:normAutofit/>
          </a:bodyPr>
          <a:lstStyle/>
          <a:p>
            <a:r>
              <a:rPr lang="en-US" sz="5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Welcome Slide</a:t>
            </a:r>
          </a:p>
        </p:txBody>
      </p:sp>
      <p:pic>
        <p:nvPicPr>
          <p:cNvPr id="5" name="Picture 4" descr="A screenshot of a video game&#10;&#10;Description automatically generated with medium confidence">
            <a:extLst>
              <a:ext uri="{FF2B5EF4-FFF2-40B4-BE49-F238E27FC236}">
                <a16:creationId xmlns:a16="http://schemas.microsoft.com/office/drawing/2014/main" id="{556A7AC7-AD3D-5786-99DC-89F9A609A4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554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355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36488812-D357-EAE8-EE19-A480F4608A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" y="5863429"/>
            <a:ext cx="12191986" cy="10001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14235"/>
            <a:ext cx="10515600" cy="833223"/>
          </a:xfrm>
        </p:spPr>
        <p:txBody>
          <a:bodyPr>
            <a:noAutofit/>
          </a:bodyPr>
          <a:lstStyle/>
          <a:p>
            <a:pPr algn="ctr"/>
            <a:r>
              <a:rPr lang="en-US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 2 Title/Topic Goes Here</a:t>
            </a:r>
            <a:endParaRPr lang="en-US" sz="3600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69015"/>
            <a:ext cx="10515600" cy="3748653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content here</a:t>
            </a:r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295424" y="5851854"/>
            <a:ext cx="56110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 Bold" panose="020B0704020202020204" pitchFamily="34" charset="0"/>
                <a:cs typeface="Arial Bold" panose="020B0704020202020204" pitchFamily="34" charset="0"/>
              </a:rPr>
              <a:t>The 2023 TRB Annual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95424" y="6126429"/>
            <a:ext cx="5611091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00" dirty="0">
                <a:solidFill>
                  <a:schemeClr val="bg1"/>
                </a:solidFill>
                <a:latin typeface="Arial Bold" panose="020B0704020202020204" pitchFamily="34" charset="0"/>
                <a:cs typeface="Arial Bold" panose="020B0704020202020204" pitchFamily="34" charset="0"/>
              </a:rPr>
              <a:t>Automated Road Transportation Symposium</a:t>
            </a:r>
          </a:p>
          <a:p>
            <a:endParaRPr lang="en-US" sz="1900" dirty="0">
              <a:latin typeface="Arial Black" panose="020B0A04020102020204" pitchFamily="34" charset="0"/>
              <a:cs typeface="Arial Bold" panose="020B07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69234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36488812-D357-EAE8-EE19-A480F4608A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" y="5863429"/>
            <a:ext cx="12191986" cy="10001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14235"/>
            <a:ext cx="10515600" cy="833223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 3 Title/Topic Goes Here</a:t>
            </a:r>
            <a:endParaRPr lang="en-US" sz="3600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69015"/>
            <a:ext cx="10515600" cy="3748653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content here</a:t>
            </a:r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295424" y="5851854"/>
            <a:ext cx="56110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 Bold" panose="020B0704020202020204" pitchFamily="34" charset="0"/>
                <a:cs typeface="Arial Bold" panose="020B0704020202020204" pitchFamily="34" charset="0"/>
              </a:rPr>
              <a:t>The 2023 TRB Annual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95424" y="6126429"/>
            <a:ext cx="5611091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00" dirty="0">
                <a:solidFill>
                  <a:schemeClr val="bg1"/>
                </a:solidFill>
                <a:latin typeface="Arial Bold" panose="020B0704020202020204" pitchFamily="34" charset="0"/>
                <a:cs typeface="Arial Bold" panose="020B0704020202020204" pitchFamily="34" charset="0"/>
              </a:rPr>
              <a:t>Automated Road Transportation Symposium</a:t>
            </a:r>
          </a:p>
          <a:p>
            <a:endParaRPr lang="en-US" sz="1900" dirty="0">
              <a:latin typeface="Arial Black" panose="020B0A04020102020204" pitchFamily="34" charset="0"/>
              <a:cs typeface="Arial Bold" panose="020B07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53248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290</TotalTime>
  <Words>38</Words>
  <Application>Microsoft Office PowerPoint</Application>
  <PresentationFormat>Widescreen</PresentationFormat>
  <Paragraphs>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Arial Black</vt:lpstr>
      <vt:lpstr>Arial Bold</vt:lpstr>
      <vt:lpstr>Calibri</vt:lpstr>
      <vt:lpstr>Calibri Light</vt:lpstr>
      <vt:lpstr>Office Theme</vt:lpstr>
      <vt:lpstr>Welcome Slide</vt:lpstr>
      <vt:lpstr>Slide 2 Title/Topic Goes Here</vt:lpstr>
      <vt:lpstr>Slide 3 Title/Topic Goes Here</vt:lpstr>
    </vt:vector>
  </TitlesOfParts>
  <Company>The National Academies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Laney, Rachel</dc:creator>
  <cp:lastModifiedBy>Hardcastle, Amy</cp:lastModifiedBy>
  <cp:revision>43</cp:revision>
  <dcterms:created xsi:type="dcterms:W3CDTF">2021-02-11T18:26:21Z</dcterms:created>
  <dcterms:modified xsi:type="dcterms:W3CDTF">2023-02-13T18:28:21Z</dcterms:modified>
</cp:coreProperties>
</file>