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3683"/>
    <a:srgbClr val="CA7323"/>
    <a:srgbClr val="004892"/>
    <a:srgbClr val="B11F2A"/>
    <a:srgbClr val="7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96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82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79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6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000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985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81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078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78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786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29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AE9A-FB23-48A6-8C05-9A6CFE45775C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67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AE9A-FB23-48A6-8C05-9A6CFE45775C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EF4DF-345D-4A3E-9F12-1FE4C4F0E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076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45584"/>
            <a:ext cx="12192000" cy="995998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Welcome Slide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55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355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5857876"/>
            <a:ext cx="12192000" cy="10001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4235"/>
            <a:ext cx="10515600" cy="833223"/>
          </a:xfrm>
        </p:spPr>
        <p:txBody>
          <a:bodyPr>
            <a:normAutofit/>
          </a:bodyPr>
          <a:lstStyle/>
          <a:p>
            <a:pPr algn="ctr"/>
            <a:r>
              <a:rPr lang="en-US" sz="3500" b="1" dirty="0">
                <a:solidFill>
                  <a:srgbClr val="3A36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1</a:t>
            </a:r>
            <a:r>
              <a:rPr lang="en-US" sz="3500" b="1" dirty="0" smtClean="0">
                <a:solidFill>
                  <a:srgbClr val="3A36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>
                <a:solidFill>
                  <a:srgbClr val="3A36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Title/Topic Goes Here</a:t>
            </a:r>
            <a:endParaRPr lang="en-US" sz="3500" dirty="0">
              <a:solidFill>
                <a:srgbClr val="3A368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9015"/>
            <a:ext cx="10515600" cy="3748653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Add content here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95424" y="5851854"/>
            <a:ext cx="5611091" cy="315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0" dirty="0" smtClean="0">
                <a:solidFill>
                  <a:schemeClr val="bg1"/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The TRB 2022 Annual</a:t>
            </a:r>
            <a:endParaRPr lang="en-US" sz="1450" dirty="0">
              <a:solidFill>
                <a:schemeClr val="bg1"/>
              </a:solidFill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95424" y="6114854"/>
            <a:ext cx="561109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 smtClean="0">
                <a:solidFill>
                  <a:schemeClr val="bg1"/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Automated Road Transportation Symposium</a:t>
            </a:r>
          </a:p>
          <a:p>
            <a:endParaRPr lang="en-US" sz="1900" dirty="0">
              <a:latin typeface="Arial Black" panose="020B0A04020102020204" pitchFamily="34" charset="0"/>
              <a:cs typeface="Arial Bold" panose="020B07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910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5857876"/>
            <a:ext cx="12192000" cy="10001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4235"/>
            <a:ext cx="10515600" cy="833223"/>
          </a:xfrm>
        </p:spPr>
        <p:txBody>
          <a:bodyPr>
            <a:normAutofit/>
          </a:bodyPr>
          <a:lstStyle/>
          <a:p>
            <a:pPr algn="ctr"/>
            <a:r>
              <a:rPr lang="en-US" sz="3500" b="1" dirty="0">
                <a:solidFill>
                  <a:srgbClr val="3A36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</a:t>
            </a:r>
            <a:r>
              <a:rPr lang="en-US" sz="3500" b="1" dirty="0" smtClean="0">
                <a:solidFill>
                  <a:srgbClr val="3A36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3500" b="1" dirty="0">
                <a:solidFill>
                  <a:srgbClr val="3A36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Title/Topic Goes Here</a:t>
            </a:r>
            <a:endParaRPr lang="en-US" sz="3500" dirty="0">
              <a:solidFill>
                <a:srgbClr val="3A368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9015"/>
            <a:ext cx="10515600" cy="3748653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Add content here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95424" y="5851854"/>
            <a:ext cx="561109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0" dirty="0" smtClean="0">
                <a:solidFill>
                  <a:schemeClr val="bg1"/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The TRB 2022 Annual</a:t>
            </a:r>
            <a:endParaRPr lang="en-US" sz="1450" dirty="0">
              <a:solidFill>
                <a:schemeClr val="bg1"/>
              </a:solidFill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95424" y="6114854"/>
            <a:ext cx="561109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 smtClean="0">
                <a:solidFill>
                  <a:schemeClr val="bg1"/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Automated Road Transportation Symposium</a:t>
            </a:r>
          </a:p>
          <a:p>
            <a:endParaRPr lang="en-US" sz="1900" dirty="0">
              <a:latin typeface="Arial Black" panose="020B0A04020102020204" pitchFamily="34" charset="0"/>
              <a:cs typeface="Arial Bold" panose="020B07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123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</TotalTime>
  <Words>34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Arial Black</vt:lpstr>
      <vt:lpstr>Arial Bold</vt:lpstr>
      <vt:lpstr>Calibri</vt:lpstr>
      <vt:lpstr>Calibri Light</vt:lpstr>
      <vt:lpstr>Office Theme</vt:lpstr>
      <vt:lpstr>Welcome Slide</vt:lpstr>
      <vt:lpstr>Slide 1 Title/Topic Goes Here</vt:lpstr>
      <vt:lpstr>Slide 2 Title/Topic Goes Here</vt:lpstr>
    </vt:vector>
  </TitlesOfParts>
  <Company>The National Academies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Laney, Rachel</dc:creator>
  <cp:lastModifiedBy>Hardcastle, Amy</cp:lastModifiedBy>
  <cp:revision>40</cp:revision>
  <dcterms:created xsi:type="dcterms:W3CDTF">2021-02-11T18:26:21Z</dcterms:created>
  <dcterms:modified xsi:type="dcterms:W3CDTF">2022-04-23T18:15:55Z</dcterms:modified>
</cp:coreProperties>
</file>